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10"/>
  </p:notesMasterIdLst>
  <p:sldIdLst>
    <p:sldId id="257" r:id="rId6"/>
    <p:sldId id="274" r:id="rId7"/>
    <p:sldId id="27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5B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32277-EB9F-44FF-A43C-68BDDCA652C7}" v="42" dt="2024-07-02T08:06:54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Sah" userId="S::rahul.10708052@ltimindtree.com::b93dc687-e767-4700-93b9-910891988b44" providerId="AD" clId="Web-{02AF3409-47BD-EC8D-747D-FC216C4A194F}"/>
    <pc:docChg chg="addSld delSld modSld">
      <pc:chgData name="Rahul Sah" userId="S::rahul.10708052@ltimindtree.com::b93dc687-e767-4700-93b9-910891988b44" providerId="AD" clId="Web-{02AF3409-47BD-EC8D-747D-FC216C4A194F}" dt="2024-07-01T04:19:59.288" v="32"/>
      <pc:docMkLst>
        <pc:docMk/>
      </pc:docMkLst>
      <pc:sldChg chg="modSp">
        <pc:chgData name="Rahul Sah" userId="S::rahul.10708052@ltimindtree.com::b93dc687-e767-4700-93b9-910891988b44" providerId="AD" clId="Web-{02AF3409-47BD-EC8D-747D-FC216C4A194F}" dt="2024-07-01T04:19:11.974" v="30" actId="20577"/>
        <pc:sldMkLst>
          <pc:docMk/>
          <pc:sldMk cId="269696070" sldId="271"/>
        </pc:sldMkLst>
        <pc:spChg chg="mod">
          <ac:chgData name="Rahul Sah" userId="S::rahul.10708052@ltimindtree.com::b93dc687-e767-4700-93b9-910891988b44" providerId="AD" clId="Web-{02AF3409-47BD-EC8D-747D-FC216C4A194F}" dt="2024-07-01T04:18:32.441" v="24" actId="14100"/>
          <ac:spMkLst>
            <pc:docMk/>
            <pc:sldMk cId="269696070" sldId="271"/>
            <ac:spMk id="5" creationId="{22A7A21B-888E-07B8-D38D-0CF7D27A4AB1}"/>
          </ac:spMkLst>
        </pc:spChg>
        <pc:spChg chg="mod">
          <ac:chgData name="Rahul Sah" userId="S::rahul.10708052@ltimindtree.com::b93dc687-e767-4700-93b9-910891988b44" providerId="AD" clId="Web-{02AF3409-47BD-EC8D-747D-FC216C4A194F}" dt="2024-07-01T04:19:11.974" v="30" actId="20577"/>
          <ac:spMkLst>
            <pc:docMk/>
            <pc:sldMk cId="269696070" sldId="271"/>
            <ac:spMk id="11" creationId="{6799E525-B518-5A63-B791-FD668018BC9C}"/>
          </ac:spMkLst>
        </pc:spChg>
        <pc:spChg chg="mod">
          <ac:chgData name="Rahul Sah" userId="S::rahul.10708052@ltimindtree.com::b93dc687-e767-4700-93b9-910891988b44" providerId="AD" clId="Web-{02AF3409-47BD-EC8D-747D-FC216C4A194F}" dt="2024-07-01T04:17:50.159" v="18" actId="20577"/>
          <ac:spMkLst>
            <pc:docMk/>
            <pc:sldMk cId="269696070" sldId="271"/>
            <ac:spMk id="13" creationId="{E82CBE88-F4ED-FAD5-B064-5D792F79D92F}"/>
          </ac:spMkLst>
        </pc:spChg>
        <pc:spChg chg="mod">
          <ac:chgData name="Rahul Sah" userId="S::rahul.10708052@ltimindtree.com::b93dc687-e767-4700-93b9-910891988b44" providerId="AD" clId="Web-{02AF3409-47BD-EC8D-747D-FC216C4A194F}" dt="2024-07-01T04:17:56.424" v="19" actId="20577"/>
          <ac:spMkLst>
            <pc:docMk/>
            <pc:sldMk cId="269696070" sldId="271"/>
            <ac:spMk id="14" creationId="{1308FECA-4FE7-D861-E6DE-594CF5D56442}"/>
          </ac:spMkLst>
        </pc:spChg>
      </pc:sldChg>
      <pc:sldChg chg="del">
        <pc:chgData name="Rahul Sah" userId="S::rahul.10708052@ltimindtree.com::b93dc687-e767-4700-93b9-910891988b44" providerId="AD" clId="Web-{02AF3409-47BD-EC8D-747D-FC216C4A194F}" dt="2024-07-01T04:19:59.288" v="32"/>
        <pc:sldMkLst>
          <pc:docMk/>
          <pc:sldMk cId="3103634635" sldId="272"/>
        </pc:sldMkLst>
      </pc:sldChg>
      <pc:sldChg chg="add">
        <pc:chgData name="Rahul Sah" userId="S::rahul.10708052@ltimindtree.com::b93dc687-e767-4700-93b9-910891988b44" providerId="AD" clId="Web-{02AF3409-47BD-EC8D-747D-FC216C4A194F}" dt="2024-07-01T04:19:54.272" v="31"/>
        <pc:sldMkLst>
          <pc:docMk/>
          <pc:sldMk cId="298633257" sldId="273"/>
        </pc:sldMkLst>
      </pc:sldChg>
    </pc:docChg>
  </pc:docChgLst>
  <pc:docChgLst>
    <pc:chgData name="Anthony Pagare" userId="88cb4f47-1718-4b83-b7e3-9315deb978b9" providerId="ADAL" clId="{37B32277-EB9F-44FF-A43C-68BDDCA652C7}"/>
    <pc:docChg chg="undo custSel addSld delSld modSld sldOrd">
      <pc:chgData name="Anthony Pagare" userId="88cb4f47-1718-4b83-b7e3-9315deb978b9" providerId="ADAL" clId="{37B32277-EB9F-44FF-A43C-68BDDCA652C7}" dt="2024-07-02T08:06:54.686" v="235" actId="732"/>
      <pc:docMkLst>
        <pc:docMk/>
      </pc:docMkLst>
      <pc:sldChg chg="del">
        <pc:chgData name="Anthony Pagare" userId="88cb4f47-1718-4b83-b7e3-9315deb978b9" providerId="ADAL" clId="{37B32277-EB9F-44FF-A43C-68BDDCA652C7}" dt="2024-06-27T10:21:06.292" v="44" actId="47"/>
        <pc:sldMkLst>
          <pc:docMk/>
          <pc:sldMk cId="681865785" sldId="264"/>
        </pc:sldMkLst>
      </pc:sldChg>
      <pc:sldChg chg="addSp delSp modSp add del mod ord">
        <pc:chgData name="Anthony Pagare" userId="88cb4f47-1718-4b83-b7e3-9315deb978b9" providerId="ADAL" clId="{37B32277-EB9F-44FF-A43C-68BDDCA652C7}" dt="2024-07-02T08:06:54.686" v="235" actId="732"/>
        <pc:sldMkLst>
          <pc:docMk/>
          <pc:sldMk cId="3117675785" sldId="270"/>
        </pc:sldMkLst>
        <pc:spChg chg="del">
          <ac:chgData name="Anthony Pagare" userId="88cb4f47-1718-4b83-b7e3-9315deb978b9" providerId="ADAL" clId="{37B32277-EB9F-44FF-A43C-68BDDCA652C7}" dt="2024-07-01T10:37:27.954" v="204" actId="478"/>
          <ac:spMkLst>
            <pc:docMk/>
            <pc:sldMk cId="3117675785" sldId="270"/>
            <ac:spMk id="2" creationId="{A5FA9260-5A9B-B17C-C048-4A260A52C495}"/>
          </ac:spMkLst>
        </pc:spChg>
        <pc:spChg chg="mod">
          <ac:chgData name="Anthony Pagare" userId="88cb4f47-1718-4b83-b7e3-9315deb978b9" providerId="ADAL" clId="{37B32277-EB9F-44FF-A43C-68BDDCA652C7}" dt="2024-07-01T10:36:18.475" v="180"/>
          <ac:spMkLst>
            <pc:docMk/>
            <pc:sldMk cId="3117675785" sldId="270"/>
            <ac:spMk id="5" creationId="{22A7A21B-888E-07B8-D38D-0CF7D27A4AB1}"/>
          </ac:spMkLst>
        </pc:spChg>
        <pc:spChg chg="mod">
          <ac:chgData name="Anthony Pagare" userId="88cb4f47-1718-4b83-b7e3-9315deb978b9" providerId="ADAL" clId="{37B32277-EB9F-44FF-A43C-68BDDCA652C7}" dt="2024-07-01T10:37:49.185" v="208" actId="20577"/>
          <ac:spMkLst>
            <pc:docMk/>
            <pc:sldMk cId="3117675785" sldId="270"/>
            <ac:spMk id="11" creationId="{6799E525-B518-5A63-B791-FD668018BC9C}"/>
          </ac:spMkLst>
        </pc:spChg>
        <pc:spChg chg="mod">
          <ac:chgData name="Anthony Pagare" userId="88cb4f47-1718-4b83-b7e3-9315deb978b9" providerId="ADAL" clId="{37B32277-EB9F-44FF-A43C-68BDDCA652C7}" dt="2024-07-01T10:36:53.950" v="188" actId="948"/>
          <ac:spMkLst>
            <pc:docMk/>
            <pc:sldMk cId="3117675785" sldId="270"/>
            <ac:spMk id="12" creationId="{A15ADE60-273B-AF7A-ABA6-9FC9D00F4264}"/>
          </ac:spMkLst>
        </pc:spChg>
        <pc:spChg chg="mod">
          <ac:chgData name="Anthony Pagare" userId="88cb4f47-1718-4b83-b7e3-9315deb978b9" providerId="ADAL" clId="{37B32277-EB9F-44FF-A43C-68BDDCA652C7}" dt="2024-07-01T10:37:13.642" v="200"/>
          <ac:spMkLst>
            <pc:docMk/>
            <pc:sldMk cId="3117675785" sldId="270"/>
            <ac:spMk id="13" creationId="{E82CBE88-F4ED-FAD5-B064-5D792F79D92F}"/>
          </ac:spMkLst>
        </pc:spChg>
        <pc:spChg chg="mod">
          <ac:chgData name="Anthony Pagare" userId="88cb4f47-1718-4b83-b7e3-9315deb978b9" providerId="ADAL" clId="{37B32277-EB9F-44FF-A43C-68BDDCA652C7}" dt="2024-07-02T07:57:16.833" v="220" actId="1036"/>
          <ac:spMkLst>
            <pc:docMk/>
            <pc:sldMk cId="3117675785" sldId="270"/>
            <ac:spMk id="14" creationId="{1308FECA-4FE7-D861-E6DE-594CF5D56442}"/>
          </ac:spMkLst>
        </pc:spChg>
        <pc:spChg chg="mod">
          <ac:chgData name="Anthony Pagare" userId="88cb4f47-1718-4b83-b7e3-9315deb978b9" providerId="ADAL" clId="{37B32277-EB9F-44FF-A43C-68BDDCA652C7}" dt="2024-07-01T10:36:57.472" v="195" actId="1035"/>
          <ac:spMkLst>
            <pc:docMk/>
            <pc:sldMk cId="3117675785" sldId="270"/>
            <ac:spMk id="17" creationId="{30880556-15D5-938C-9EA1-431E6F032A28}"/>
          </ac:spMkLst>
        </pc:spChg>
        <pc:spChg chg="mod">
          <ac:chgData name="Anthony Pagare" userId="88cb4f47-1718-4b83-b7e3-9315deb978b9" providerId="ADAL" clId="{37B32277-EB9F-44FF-A43C-68BDDCA652C7}" dt="2024-07-01T10:36:57.472" v="195" actId="1035"/>
          <ac:spMkLst>
            <pc:docMk/>
            <pc:sldMk cId="3117675785" sldId="270"/>
            <ac:spMk id="19" creationId="{00283EDE-74F2-A44F-274D-BAE1C3B160DE}"/>
          </ac:spMkLst>
        </pc:spChg>
        <pc:picChg chg="add del mod">
          <ac:chgData name="Anthony Pagare" userId="88cb4f47-1718-4b83-b7e3-9315deb978b9" providerId="ADAL" clId="{37B32277-EB9F-44FF-A43C-68BDDCA652C7}" dt="2024-07-02T08:04:04.741" v="225" actId="478"/>
          <ac:picMkLst>
            <pc:docMk/>
            <pc:sldMk cId="3117675785" sldId="270"/>
            <ac:picMk id="2" creationId="{382D0763-9B5F-2675-AAD0-C6B554FE0CDA}"/>
          </ac:picMkLst>
        </pc:picChg>
        <pc:picChg chg="add mod">
          <ac:chgData name="Anthony Pagare" userId="88cb4f47-1718-4b83-b7e3-9315deb978b9" providerId="ADAL" clId="{37B32277-EB9F-44FF-A43C-68BDDCA652C7}" dt="2024-07-02T08:06:54.686" v="235" actId="732"/>
          <ac:picMkLst>
            <pc:docMk/>
            <pc:sldMk cId="3117675785" sldId="270"/>
            <ac:picMk id="3" creationId="{8B9E6BD4-E73C-AF85-C484-F6514E13A89D}"/>
          </ac:picMkLst>
        </pc:picChg>
        <pc:picChg chg="mod">
          <ac:chgData name="Anthony Pagare" userId="88cb4f47-1718-4b83-b7e3-9315deb978b9" providerId="ADAL" clId="{37B32277-EB9F-44FF-A43C-68BDDCA652C7}" dt="2024-07-02T07:57:16.833" v="220" actId="1036"/>
          <ac:picMkLst>
            <pc:docMk/>
            <pc:sldMk cId="3117675785" sldId="270"/>
            <ac:picMk id="20" creationId="{44D3C3EF-9273-01B2-459F-B766B9450598}"/>
          </ac:picMkLst>
        </pc:picChg>
        <pc:picChg chg="del">
          <ac:chgData name="Anthony Pagare" userId="88cb4f47-1718-4b83-b7e3-9315deb978b9" providerId="ADAL" clId="{37B32277-EB9F-44FF-A43C-68BDDCA652C7}" dt="2024-07-02T08:06:42.503" v="231" actId="478"/>
          <ac:picMkLst>
            <pc:docMk/>
            <pc:sldMk cId="3117675785" sldId="270"/>
            <ac:picMk id="21" creationId="{06CBC42B-3E0F-DB6E-E7BB-FF4A03936D80}"/>
          </ac:picMkLst>
        </pc:picChg>
        <pc:picChg chg="del">
          <ac:chgData name="Anthony Pagare" userId="88cb4f47-1718-4b83-b7e3-9315deb978b9" providerId="ADAL" clId="{37B32277-EB9F-44FF-A43C-68BDDCA652C7}" dt="2024-07-01T10:37:27.954" v="204" actId="478"/>
          <ac:picMkLst>
            <pc:docMk/>
            <pc:sldMk cId="3117675785" sldId="270"/>
            <ac:picMk id="23" creationId="{CEE35E3F-05B1-DD91-B78D-2699DA2BAD89}"/>
          </ac:picMkLst>
        </pc:picChg>
        <pc:picChg chg="mod">
          <ac:chgData name="Anthony Pagare" userId="88cb4f47-1718-4b83-b7e3-9315deb978b9" providerId="ADAL" clId="{37B32277-EB9F-44FF-A43C-68BDDCA652C7}" dt="2024-07-01T10:36:57.472" v="195" actId="1035"/>
          <ac:picMkLst>
            <pc:docMk/>
            <pc:sldMk cId="3117675785" sldId="270"/>
            <ac:picMk id="1030" creationId="{13B2F42D-D501-AF45-4AD2-62EE6FB688A8}"/>
          </ac:picMkLst>
        </pc:picChg>
      </pc:sldChg>
      <pc:sldChg chg="delSp modSp add del mod ord">
        <pc:chgData name="Anthony Pagare" userId="88cb4f47-1718-4b83-b7e3-9315deb978b9" providerId="ADAL" clId="{37B32277-EB9F-44FF-A43C-68BDDCA652C7}" dt="2024-07-01T10:38:01.086" v="209" actId="47"/>
        <pc:sldMkLst>
          <pc:docMk/>
          <pc:sldMk cId="269696070" sldId="271"/>
        </pc:sldMkLst>
        <pc:spChg chg="del mod">
          <ac:chgData name="Anthony Pagare" userId="88cb4f47-1718-4b83-b7e3-9315deb978b9" providerId="ADAL" clId="{37B32277-EB9F-44FF-A43C-68BDDCA652C7}" dt="2024-06-27T10:17:46.580" v="11" actId="478"/>
          <ac:spMkLst>
            <pc:docMk/>
            <pc:sldMk cId="269696070" sldId="271"/>
            <ac:spMk id="2" creationId="{A5FA9260-5A9B-B17C-C048-4A260A52C495}"/>
          </ac:spMkLst>
        </pc:spChg>
        <pc:spChg chg="mod">
          <ac:chgData name="Anthony Pagare" userId="88cb4f47-1718-4b83-b7e3-9315deb978b9" providerId="ADAL" clId="{37B32277-EB9F-44FF-A43C-68BDDCA652C7}" dt="2024-06-27T10:16:52.723" v="1"/>
          <ac:spMkLst>
            <pc:docMk/>
            <pc:sldMk cId="269696070" sldId="271"/>
            <ac:spMk id="5" creationId="{22A7A21B-888E-07B8-D38D-0CF7D27A4AB1}"/>
          </ac:spMkLst>
        </pc:spChg>
        <pc:spChg chg="mod">
          <ac:chgData name="Anthony Pagare" userId="88cb4f47-1718-4b83-b7e3-9315deb978b9" providerId="ADAL" clId="{37B32277-EB9F-44FF-A43C-68BDDCA652C7}" dt="2024-06-27T10:17:24.023" v="6" actId="1076"/>
          <ac:spMkLst>
            <pc:docMk/>
            <pc:sldMk cId="269696070" sldId="271"/>
            <ac:spMk id="7" creationId="{C20C147D-DD31-CFA9-B6D7-4745A79AA174}"/>
          </ac:spMkLst>
        </pc:spChg>
        <pc:spChg chg="mod">
          <ac:chgData name="Anthony Pagare" userId="88cb4f47-1718-4b83-b7e3-9315deb978b9" providerId="ADAL" clId="{37B32277-EB9F-44FF-A43C-68BDDCA652C7}" dt="2024-06-27T10:17:14.577" v="5" actId="1076"/>
          <ac:spMkLst>
            <pc:docMk/>
            <pc:sldMk cId="269696070" sldId="271"/>
            <ac:spMk id="11" creationId="{6799E525-B518-5A63-B791-FD668018BC9C}"/>
          </ac:spMkLst>
        </pc:spChg>
        <pc:spChg chg="mod">
          <ac:chgData name="Anthony Pagare" userId="88cb4f47-1718-4b83-b7e3-9315deb978b9" providerId="ADAL" clId="{37B32277-EB9F-44FF-A43C-68BDDCA652C7}" dt="2024-06-27T10:17:24.023" v="6" actId="1076"/>
          <ac:spMkLst>
            <pc:docMk/>
            <pc:sldMk cId="269696070" sldId="271"/>
            <ac:spMk id="12" creationId="{A15ADE60-273B-AF7A-ABA6-9FC9D00F4264}"/>
          </ac:spMkLst>
        </pc:spChg>
        <pc:spChg chg="mod">
          <ac:chgData name="Anthony Pagare" userId="88cb4f47-1718-4b83-b7e3-9315deb978b9" providerId="ADAL" clId="{37B32277-EB9F-44FF-A43C-68BDDCA652C7}" dt="2024-06-27T10:17:35.739" v="8"/>
          <ac:spMkLst>
            <pc:docMk/>
            <pc:sldMk cId="269696070" sldId="271"/>
            <ac:spMk id="13" creationId="{E82CBE88-F4ED-FAD5-B064-5D792F79D92F}"/>
          </ac:spMkLst>
        </pc:spChg>
        <pc:spChg chg="mod">
          <ac:chgData name="Anthony Pagare" userId="88cb4f47-1718-4b83-b7e3-9315deb978b9" providerId="ADAL" clId="{37B32277-EB9F-44FF-A43C-68BDDCA652C7}" dt="2024-06-27T10:17:44.699" v="10"/>
          <ac:spMkLst>
            <pc:docMk/>
            <pc:sldMk cId="269696070" sldId="271"/>
            <ac:spMk id="14" creationId="{1308FECA-4FE7-D861-E6DE-594CF5D56442}"/>
          </ac:spMkLst>
        </pc:spChg>
        <pc:spChg chg="mod">
          <ac:chgData name="Anthony Pagare" userId="88cb4f47-1718-4b83-b7e3-9315deb978b9" providerId="ADAL" clId="{37B32277-EB9F-44FF-A43C-68BDDCA652C7}" dt="2024-06-27T10:17:24.023" v="6" actId="1076"/>
          <ac:spMkLst>
            <pc:docMk/>
            <pc:sldMk cId="269696070" sldId="271"/>
            <ac:spMk id="17" creationId="{30880556-15D5-938C-9EA1-431E6F032A28}"/>
          </ac:spMkLst>
        </pc:spChg>
        <pc:spChg chg="mod">
          <ac:chgData name="Anthony Pagare" userId="88cb4f47-1718-4b83-b7e3-9315deb978b9" providerId="ADAL" clId="{37B32277-EB9F-44FF-A43C-68BDDCA652C7}" dt="2024-06-27T10:17:24.023" v="6" actId="1076"/>
          <ac:spMkLst>
            <pc:docMk/>
            <pc:sldMk cId="269696070" sldId="271"/>
            <ac:spMk id="18" creationId="{6CE14891-E184-10F7-FD16-F6A13911E86F}"/>
          </ac:spMkLst>
        </pc:spChg>
        <pc:spChg chg="mod">
          <ac:chgData name="Anthony Pagare" userId="88cb4f47-1718-4b83-b7e3-9315deb978b9" providerId="ADAL" clId="{37B32277-EB9F-44FF-A43C-68BDDCA652C7}" dt="2024-06-27T10:17:24.023" v="6" actId="1076"/>
          <ac:spMkLst>
            <pc:docMk/>
            <pc:sldMk cId="269696070" sldId="271"/>
            <ac:spMk id="19" creationId="{00283EDE-74F2-A44F-274D-BAE1C3B160DE}"/>
          </ac:spMkLst>
        </pc:spChg>
        <pc:picChg chg="mod">
          <ac:chgData name="Anthony Pagare" userId="88cb4f47-1718-4b83-b7e3-9315deb978b9" providerId="ADAL" clId="{37B32277-EB9F-44FF-A43C-68BDDCA652C7}" dt="2024-06-27T10:17:24.023" v="6" actId="1076"/>
          <ac:picMkLst>
            <pc:docMk/>
            <pc:sldMk cId="269696070" sldId="271"/>
            <ac:picMk id="20" creationId="{44D3C3EF-9273-01B2-459F-B766B9450598}"/>
          </ac:picMkLst>
        </pc:picChg>
        <pc:picChg chg="del mod">
          <ac:chgData name="Anthony Pagare" userId="88cb4f47-1718-4b83-b7e3-9315deb978b9" providerId="ADAL" clId="{37B32277-EB9F-44FF-A43C-68BDDCA652C7}" dt="2024-06-27T10:17:46.580" v="11" actId="478"/>
          <ac:picMkLst>
            <pc:docMk/>
            <pc:sldMk cId="269696070" sldId="271"/>
            <ac:picMk id="23" creationId="{CEE35E3F-05B1-DD91-B78D-2699DA2BAD89}"/>
          </ac:picMkLst>
        </pc:picChg>
        <pc:picChg chg="mod">
          <ac:chgData name="Anthony Pagare" userId="88cb4f47-1718-4b83-b7e3-9315deb978b9" providerId="ADAL" clId="{37B32277-EB9F-44FF-A43C-68BDDCA652C7}" dt="2024-06-27T10:17:24.023" v="6" actId="1076"/>
          <ac:picMkLst>
            <pc:docMk/>
            <pc:sldMk cId="269696070" sldId="271"/>
            <ac:picMk id="1026" creationId="{A76AC0F5-C43D-FD92-E1C6-31ED1CD8956D}"/>
          </ac:picMkLst>
        </pc:picChg>
        <pc:picChg chg="mod">
          <ac:chgData name="Anthony Pagare" userId="88cb4f47-1718-4b83-b7e3-9315deb978b9" providerId="ADAL" clId="{37B32277-EB9F-44FF-A43C-68BDDCA652C7}" dt="2024-06-27T10:17:24.023" v="6" actId="1076"/>
          <ac:picMkLst>
            <pc:docMk/>
            <pc:sldMk cId="269696070" sldId="271"/>
            <ac:picMk id="1028" creationId="{53F2EDA7-3B49-1437-6ACB-A5C13FB6AB78}"/>
          </ac:picMkLst>
        </pc:picChg>
        <pc:picChg chg="mod">
          <ac:chgData name="Anthony Pagare" userId="88cb4f47-1718-4b83-b7e3-9315deb978b9" providerId="ADAL" clId="{37B32277-EB9F-44FF-A43C-68BDDCA652C7}" dt="2024-06-27T10:17:24.023" v="6" actId="1076"/>
          <ac:picMkLst>
            <pc:docMk/>
            <pc:sldMk cId="269696070" sldId="271"/>
            <ac:picMk id="1030" creationId="{13B2F42D-D501-AF45-4AD2-62EE6FB688A8}"/>
          </ac:picMkLst>
        </pc:picChg>
      </pc:sldChg>
      <pc:sldChg chg="addSp delSp modSp add del mod modAnim">
        <pc:chgData name="Anthony Pagare" userId="88cb4f47-1718-4b83-b7e3-9315deb978b9" providerId="ADAL" clId="{37B32277-EB9F-44FF-A43C-68BDDCA652C7}" dt="2024-06-27T10:21:01.753" v="43" actId="1037"/>
        <pc:sldMkLst>
          <pc:docMk/>
          <pc:sldMk cId="3103634635" sldId="272"/>
        </pc:sldMkLst>
        <pc:spChg chg="mod">
          <ac:chgData name="Anthony Pagare" userId="88cb4f47-1718-4b83-b7e3-9315deb978b9" providerId="ADAL" clId="{37B32277-EB9F-44FF-A43C-68BDDCA652C7}" dt="2024-06-27T10:19:36.101" v="27"/>
          <ac:spMkLst>
            <pc:docMk/>
            <pc:sldMk cId="3103634635" sldId="272"/>
            <ac:spMk id="2" creationId="{629BAB5B-559E-711A-CE01-B2EB9385D568}"/>
          </ac:spMkLst>
        </pc:spChg>
        <pc:spChg chg="add del">
          <ac:chgData name="Anthony Pagare" userId="88cb4f47-1718-4b83-b7e3-9315deb978b9" providerId="ADAL" clId="{37B32277-EB9F-44FF-A43C-68BDDCA652C7}" dt="2024-06-27T10:19:37.961" v="28" actId="478"/>
          <ac:spMkLst>
            <pc:docMk/>
            <pc:sldMk cId="3103634635" sldId="272"/>
            <ac:spMk id="6" creationId="{23A7D859-89FF-3D6B-BCFC-2BD363F8E45B}"/>
          </ac:spMkLst>
        </pc:spChg>
        <pc:spChg chg="add del">
          <ac:chgData name="Anthony Pagare" userId="88cb4f47-1718-4b83-b7e3-9315deb978b9" providerId="ADAL" clId="{37B32277-EB9F-44FF-A43C-68BDDCA652C7}" dt="2024-06-27T10:19:37.961" v="28" actId="478"/>
          <ac:spMkLst>
            <pc:docMk/>
            <pc:sldMk cId="3103634635" sldId="272"/>
            <ac:spMk id="7" creationId="{6DD847A8-3CD1-3725-FD28-770637B40289}"/>
          </ac:spMkLst>
        </pc:spChg>
        <pc:spChg chg="add del">
          <ac:chgData name="Anthony Pagare" userId="88cb4f47-1718-4b83-b7e3-9315deb978b9" providerId="ADAL" clId="{37B32277-EB9F-44FF-A43C-68BDDCA652C7}" dt="2024-06-27T10:19:37.961" v="28" actId="478"/>
          <ac:spMkLst>
            <pc:docMk/>
            <pc:sldMk cId="3103634635" sldId="272"/>
            <ac:spMk id="8" creationId="{E9EC2003-F83C-2691-DD4B-800441DBCFA8}"/>
          </ac:spMkLst>
        </pc:spChg>
        <pc:spChg chg="add del">
          <ac:chgData name="Anthony Pagare" userId="88cb4f47-1718-4b83-b7e3-9315deb978b9" providerId="ADAL" clId="{37B32277-EB9F-44FF-A43C-68BDDCA652C7}" dt="2024-06-27T10:19:37.961" v="28" actId="478"/>
          <ac:spMkLst>
            <pc:docMk/>
            <pc:sldMk cId="3103634635" sldId="272"/>
            <ac:spMk id="9" creationId="{F515EBC2-0220-E1C5-1749-2C2F8B3C6FF6}"/>
          </ac:spMkLst>
        </pc:spChg>
        <pc:spChg chg="add del">
          <ac:chgData name="Anthony Pagare" userId="88cb4f47-1718-4b83-b7e3-9315deb978b9" providerId="ADAL" clId="{37B32277-EB9F-44FF-A43C-68BDDCA652C7}" dt="2024-06-27T10:19:37.961" v="28" actId="478"/>
          <ac:spMkLst>
            <pc:docMk/>
            <pc:sldMk cId="3103634635" sldId="272"/>
            <ac:spMk id="10" creationId="{6F33994F-78A1-8511-FA16-B42F72B80629}"/>
          </ac:spMkLst>
        </pc:spChg>
        <pc:spChg chg="add del">
          <ac:chgData name="Anthony Pagare" userId="88cb4f47-1718-4b83-b7e3-9315deb978b9" providerId="ADAL" clId="{37B32277-EB9F-44FF-A43C-68BDDCA652C7}" dt="2024-06-27T10:19:37.961" v="28" actId="478"/>
          <ac:spMkLst>
            <pc:docMk/>
            <pc:sldMk cId="3103634635" sldId="272"/>
            <ac:spMk id="11" creationId="{079DD3B6-B153-2CDD-5864-5D446E1C6BBB}"/>
          </ac:spMkLst>
        </pc:spChg>
        <pc:spChg chg="add mod">
          <ac:chgData name="Anthony Pagare" userId="88cb4f47-1718-4b83-b7e3-9315deb978b9" providerId="ADAL" clId="{37B32277-EB9F-44FF-A43C-68BDDCA652C7}" dt="2024-06-27T10:21:01.753" v="43" actId="1037"/>
          <ac:spMkLst>
            <pc:docMk/>
            <pc:sldMk cId="3103634635" sldId="272"/>
            <ac:spMk id="16" creationId="{C739BC40-1865-F2B2-419B-6BB06F31959C}"/>
          </ac:spMkLst>
        </pc:spChg>
        <pc:spChg chg="add mod">
          <ac:chgData name="Anthony Pagare" userId="88cb4f47-1718-4b83-b7e3-9315deb978b9" providerId="ADAL" clId="{37B32277-EB9F-44FF-A43C-68BDDCA652C7}" dt="2024-06-27T10:19:18.994" v="20" actId="1076"/>
          <ac:spMkLst>
            <pc:docMk/>
            <pc:sldMk cId="3103634635" sldId="272"/>
            <ac:spMk id="16" creationId="{CE8DCD78-1689-0F2A-EE06-AE70E657432C}"/>
          </ac:spMkLst>
        </pc:spChg>
        <pc:spChg chg="add mod">
          <ac:chgData name="Anthony Pagare" userId="88cb4f47-1718-4b83-b7e3-9315deb978b9" providerId="ADAL" clId="{37B32277-EB9F-44FF-A43C-68BDDCA652C7}" dt="2024-06-27T10:21:01.753" v="43" actId="1037"/>
          <ac:spMkLst>
            <pc:docMk/>
            <pc:sldMk cId="3103634635" sldId="272"/>
            <ac:spMk id="17" creationId="{4B342A97-ED2D-8227-ED39-867F22BAF23D}"/>
          </ac:spMkLst>
        </pc:spChg>
        <pc:spChg chg="add mod">
          <ac:chgData name="Anthony Pagare" userId="88cb4f47-1718-4b83-b7e3-9315deb978b9" providerId="ADAL" clId="{37B32277-EB9F-44FF-A43C-68BDDCA652C7}" dt="2024-06-27T10:19:18.994" v="20" actId="1076"/>
          <ac:spMkLst>
            <pc:docMk/>
            <pc:sldMk cId="3103634635" sldId="272"/>
            <ac:spMk id="17" creationId="{4F55B258-6E9F-B578-4B7F-CCEE3D1788F6}"/>
          </ac:spMkLst>
        </pc:spChg>
        <pc:spChg chg="add mod">
          <ac:chgData name="Anthony Pagare" userId="88cb4f47-1718-4b83-b7e3-9315deb978b9" providerId="ADAL" clId="{37B32277-EB9F-44FF-A43C-68BDDCA652C7}" dt="2024-06-27T10:21:01.753" v="43" actId="1037"/>
          <ac:spMkLst>
            <pc:docMk/>
            <pc:sldMk cId="3103634635" sldId="272"/>
            <ac:spMk id="18" creationId="{383A10D6-7C4F-A835-3FAB-63B2B7DF3F21}"/>
          </ac:spMkLst>
        </pc:spChg>
        <pc:spChg chg="add mod">
          <ac:chgData name="Anthony Pagare" userId="88cb4f47-1718-4b83-b7e3-9315deb978b9" providerId="ADAL" clId="{37B32277-EB9F-44FF-A43C-68BDDCA652C7}" dt="2024-06-27T10:19:18.994" v="20" actId="1076"/>
          <ac:spMkLst>
            <pc:docMk/>
            <pc:sldMk cId="3103634635" sldId="272"/>
            <ac:spMk id="18" creationId="{BA5362D5-9288-4AEB-08B1-213841934261}"/>
          </ac:spMkLst>
        </pc:spChg>
        <pc:spChg chg="add mod">
          <ac:chgData name="Anthony Pagare" userId="88cb4f47-1718-4b83-b7e3-9315deb978b9" providerId="ADAL" clId="{37B32277-EB9F-44FF-A43C-68BDDCA652C7}" dt="2024-06-27T10:21:01.753" v="43" actId="1037"/>
          <ac:spMkLst>
            <pc:docMk/>
            <pc:sldMk cId="3103634635" sldId="272"/>
            <ac:spMk id="20" creationId="{8BB5D782-8078-0B0C-AF43-4C3C5D2E16F5}"/>
          </ac:spMkLst>
        </pc:spChg>
        <pc:spChg chg="add mod">
          <ac:chgData name="Anthony Pagare" userId="88cb4f47-1718-4b83-b7e3-9315deb978b9" providerId="ADAL" clId="{37B32277-EB9F-44FF-A43C-68BDDCA652C7}" dt="2024-06-27T10:19:18.994" v="20" actId="1076"/>
          <ac:spMkLst>
            <pc:docMk/>
            <pc:sldMk cId="3103634635" sldId="272"/>
            <ac:spMk id="20" creationId="{DC5024B0-02AA-C111-50DA-CB9FC6BB731D}"/>
          </ac:spMkLst>
        </pc:spChg>
        <pc:spChg chg="add del">
          <ac:chgData name="Anthony Pagare" userId="88cb4f47-1718-4b83-b7e3-9315deb978b9" providerId="ADAL" clId="{37B32277-EB9F-44FF-A43C-68BDDCA652C7}" dt="2024-06-27T10:19:37.961" v="28" actId="478"/>
          <ac:spMkLst>
            <pc:docMk/>
            <pc:sldMk cId="3103634635" sldId="272"/>
            <ac:spMk id="24" creationId="{815B0B17-78DF-24B4-A7C3-B21BC0A04C03}"/>
          </ac:spMkLst>
        </pc:spChg>
        <pc:spChg chg="add del">
          <ac:chgData name="Anthony Pagare" userId="88cb4f47-1718-4b83-b7e3-9315deb978b9" providerId="ADAL" clId="{37B32277-EB9F-44FF-A43C-68BDDCA652C7}" dt="2024-06-27T10:19:37.961" v="28" actId="478"/>
          <ac:spMkLst>
            <pc:docMk/>
            <pc:sldMk cId="3103634635" sldId="272"/>
            <ac:spMk id="25" creationId="{F8F2DC36-0DD8-8031-7E0E-103B33591730}"/>
          </ac:spMkLst>
        </pc:spChg>
        <pc:spChg chg="add del">
          <ac:chgData name="Anthony Pagare" userId="88cb4f47-1718-4b83-b7e3-9315deb978b9" providerId="ADAL" clId="{37B32277-EB9F-44FF-A43C-68BDDCA652C7}" dt="2024-06-27T10:19:37.961" v="28" actId="478"/>
          <ac:spMkLst>
            <pc:docMk/>
            <pc:sldMk cId="3103634635" sldId="272"/>
            <ac:spMk id="68" creationId="{45225F05-DCDA-EDD2-7DEA-68D532D688A0}"/>
          </ac:spMkLst>
        </pc:spChg>
        <pc:grpChg chg="add del">
          <ac:chgData name="Anthony Pagare" userId="88cb4f47-1718-4b83-b7e3-9315deb978b9" providerId="ADAL" clId="{37B32277-EB9F-44FF-A43C-68BDDCA652C7}" dt="2024-06-27T10:19:37.961" v="28" actId="478"/>
          <ac:grpSpMkLst>
            <pc:docMk/>
            <pc:sldMk cId="3103634635" sldId="272"/>
            <ac:grpSpMk id="85" creationId="{C339BA9D-E5E4-F934-9B39-7D6231A0517F}"/>
          </ac:grpSpMkLst>
        </pc:grpChg>
        <pc:picChg chg="add del">
          <ac:chgData name="Anthony Pagare" userId="88cb4f47-1718-4b83-b7e3-9315deb978b9" providerId="ADAL" clId="{37B32277-EB9F-44FF-A43C-68BDDCA652C7}" dt="2024-06-27T10:19:37.961" v="28" actId="478"/>
          <ac:picMkLst>
            <pc:docMk/>
            <pc:sldMk cId="3103634635" sldId="272"/>
            <ac:picMk id="3" creationId="{8B8BA774-BFA9-FEF3-3B78-770B06362D6B}"/>
          </ac:picMkLst>
        </pc:picChg>
        <pc:picChg chg="add mod">
          <ac:chgData name="Anthony Pagare" userId="88cb4f47-1718-4b83-b7e3-9315deb978b9" providerId="ADAL" clId="{37B32277-EB9F-44FF-A43C-68BDDCA652C7}" dt="2024-06-27T10:21:01.753" v="43" actId="1037"/>
          <ac:picMkLst>
            <pc:docMk/>
            <pc:sldMk cId="3103634635" sldId="272"/>
            <ac:picMk id="4" creationId="{C36B934A-E6DC-CDDC-C1E8-1C24E94F4392}"/>
          </ac:picMkLst>
        </pc:picChg>
        <pc:picChg chg="add mod">
          <ac:chgData name="Anthony Pagare" userId="88cb4f47-1718-4b83-b7e3-9315deb978b9" providerId="ADAL" clId="{37B32277-EB9F-44FF-A43C-68BDDCA652C7}" dt="2024-06-27T10:19:18.994" v="20" actId="1076"/>
          <ac:picMkLst>
            <pc:docMk/>
            <pc:sldMk cId="3103634635" sldId="272"/>
            <ac:picMk id="4" creationId="{D848CF93-33B7-6B49-320B-591FFCBC6E23}"/>
          </ac:picMkLst>
        </pc:picChg>
        <pc:picChg chg="add mod">
          <ac:chgData name="Anthony Pagare" userId="88cb4f47-1718-4b83-b7e3-9315deb978b9" providerId="ADAL" clId="{37B32277-EB9F-44FF-A43C-68BDDCA652C7}" dt="2024-06-27T10:21:01.753" v="43" actId="1037"/>
          <ac:picMkLst>
            <pc:docMk/>
            <pc:sldMk cId="3103634635" sldId="272"/>
            <ac:picMk id="13" creationId="{3EA8AED6-04DA-EDE7-03CD-903A6AA1E850}"/>
          </ac:picMkLst>
        </pc:picChg>
        <pc:picChg chg="add mod">
          <ac:chgData name="Anthony Pagare" userId="88cb4f47-1718-4b83-b7e3-9315deb978b9" providerId="ADAL" clId="{37B32277-EB9F-44FF-A43C-68BDDCA652C7}" dt="2024-06-27T10:19:18.994" v="20" actId="1076"/>
          <ac:picMkLst>
            <pc:docMk/>
            <pc:sldMk cId="3103634635" sldId="272"/>
            <ac:picMk id="13" creationId="{85AFBF93-AC4A-3FAE-15E1-11234FEBBC0A}"/>
          </ac:picMkLst>
        </pc:picChg>
        <pc:picChg chg="add mod">
          <ac:chgData name="Anthony Pagare" userId="88cb4f47-1718-4b83-b7e3-9315deb978b9" providerId="ADAL" clId="{37B32277-EB9F-44FF-A43C-68BDDCA652C7}" dt="2024-06-27T10:21:01.753" v="43" actId="1037"/>
          <ac:picMkLst>
            <pc:docMk/>
            <pc:sldMk cId="3103634635" sldId="272"/>
            <ac:picMk id="14" creationId="{279CBD2D-3644-E36A-26F1-31BCA4CC7C2B}"/>
          </ac:picMkLst>
        </pc:picChg>
        <pc:picChg chg="add mod">
          <ac:chgData name="Anthony Pagare" userId="88cb4f47-1718-4b83-b7e3-9315deb978b9" providerId="ADAL" clId="{37B32277-EB9F-44FF-A43C-68BDDCA652C7}" dt="2024-06-27T10:19:18.994" v="20" actId="1076"/>
          <ac:picMkLst>
            <pc:docMk/>
            <pc:sldMk cId="3103634635" sldId="272"/>
            <ac:picMk id="14" creationId="{85A88891-BEC8-F709-8F9C-2340668ED630}"/>
          </ac:picMkLst>
        </pc:picChg>
        <pc:picChg chg="add mod">
          <ac:chgData name="Anthony Pagare" userId="88cb4f47-1718-4b83-b7e3-9315deb978b9" providerId="ADAL" clId="{37B32277-EB9F-44FF-A43C-68BDDCA652C7}" dt="2024-06-27T10:21:01.753" v="43" actId="1037"/>
          <ac:picMkLst>
            <pc:docMk/>
            <pc:sldMk cId="3103634635" sldId="272"/>
            <ac:picMk id="19" creationId="{5E32E1AB-1D12-47DA-E27B-DD30800E2668}"/>
          </ac:picMkLst>
        </pc:picChg>
        <pc:picChg chg="add mod">
          <ac:chgData name="Anthony Pagare" userId="88cb4f47-1718-4b83-b7e3-9315deb978b9" providerId="ADAL" clId="{37B32277-EB9F-44FF-A43C-68BDDCA652C7}" dt="2024-06-27T10:19:18.994" v="20" actId="1076"/>
          <ac:picMkLst>
            <pc:docMk/>
            <pc:sldMk cId="3103634635" sldId="272"/>
            <ac:picMk id="19" creationId="{EDB54D13-EC7E-6074-59BF-4427DD748D26}"/>
          </ac:picMkLst>
        </pc:picChg>
        <pc:picChg chg="add del">
          <ac:chgData name="Anthony Pagare" userId="88cb4f47-1718-4b83-b7e3-9315deb978b9" providerId="ADAL" clId="{37B32277-EB9F-44FF-A43C-68BDDCA652C7}" dt="2024-06-27T10:19:37.961" v="28" actId="478"/>
          <ac:picMkLst>
            <pc:docMk/>
            <pc:sldMk cId="3103634635" sldId="272"/>
            <ac:picMk id="82" creationId="{D1B73C8E-6F86-2005-A962-F369FEA62550}"/>
          </ac:picMkLst>
        </pc:picChg>
        <pc:cxnChg chg="add del mod">
          <ac:chgData name="Anthony Pagare" userId="88cb4f47-1718-4b83-b7e3-9315deb978b9" providerId="ADAL" clId="{37B32277-EB9F-44FF-A43C-68BDDCA652C7}" dt="2024-06-27T10:19:37.961" v="28" actId="478"/>
          <ac:cxnSpMkLst>
            <pc:docMk/>
            <pc:sldMk cId="3103634635" sldId="272"/>
            <ac:cxnSpMk id="12" creationId="{74076C7E-5795-7135-C0C2-68894C74FE96}"/>
          </ac:cxnSpMkLst>
        </pc:cxnChg>
        <pc:cxnChg chg="add del mod">
          <ac:chgData name="Anthony Pagare" userId="88cb4f47-1718-4b83-b7e3-9315deb978b9" providerId="ADAL" clId="{37B32277-EB9F-44FF-A43C-68BDDCA652C7}" dt="2024-06-27T10:19:37.961" v="28" actId="478"/>
          <ac:cxnSpMkLst>
            <pc:docMk/>
            <pc:sldMk cId="3103634635" sldId="272"/>
            <ac:cxnSpMk id="15" creationId="{E127A66B-85AE-6ACA-2E59-B26E3EA5D422}"/>
          </ac:cxnSpMkLst>
        </pc:cxnChg>
        <pc:cxnChg chg="add del mod">
          <ac:chgData name="Anthony Pagare" userId="88cb4f47-1718-4b83-b7e3-9315deb978b9" providerId="ADAL" clId="{37B32277-EB9F-44FF-A43C-68BDDCA652C7}" dt="2024-06-27T10:19:37.961" v="28" actId="478"/>
          <ac:cxnSpMkLst>
            <pc:docMk/>
            <pc:sldMk cId="3103634635" sldId="272"/>
            <ac:cxnSpMk id="22" creationId="{F3D0F4C6-B88E-241C-393B-94F891A5070C}"/>
          </ac:cxnSpMkLst>
        </pc:cxnChg>
        <pc:cxnChg chg="add del mod">
          <ac:chgData name="Anthony Pagare" userId="88cb4f47-1718-4b83-b7e3-9315deb978b9" providerId="ADAL" clId="{37B32277-EB9F-44FF-A43C-68BDDCA652C7}" dt="2024-06-27T10:19:37.961" v="28" actId="478"/>
          <ac:cxnSpMkLst>
            <pc:docMk/>
            <pc:sldMk cId="3103634635" sldId="272"/>
            <ac:cxnSpMk id="54" creationId="{16219302-6C16-DE43-24B6-46BA93EB7890}"/>
          </ac:cxnSpMkLst>
        </pc:cxnChg>
        <pc:cxnChg chg="add del mod">
          <ac:chgData name="Anthony Pagare" userId="88cb4f47-1718-4b83-b7e3-9315deb978b9" providerId="ADAL" clId="{37B32277-EB9F-44FF-A43C-68BDDCA652C7}" dt="2024-06-27T10:19:37.961" v="28" actId="478"/>
          <ac:cxnSpMkLst>
            <pc:docMk/>
            <pc:sldMk cId="3103634635" sldId="272"/>
            <ac:cxnSpMk id="57" creationId="{78E5549A-6AD2-4C51-2296-9B40B4B5441B}"/>
          </ac:cxnSpMkLst>
        </pc:cxnChg>
        <pc:cxnChg chg="add del mod">
          <ac:chgData name="Anthony Pagare" userId="88cb4f47-1718-4b83-b7e3-9315deb978b9" providerId="ADAL" clId="{37B32277-EB9F-44FF-A43C-68BDDCA652C7}" dt="2024-06-27T10:19:37.961" v="28" actId="478"/>
          <ac:cxnSpMkLst>
            <pc:docMk/>
            <pc:sldMk cId="3103634635" sldId="272"/>
            <ac:cxnSpMk id="60" creationId="{AB7AE674-2623-A7E5-753A-FD620A812837}"/>
          </ac:cxnSpMkLst>
        </pc:cxnChg>
        <pc:cxnChg chg="add del mod">
          <ac:chgData name="Anthony Pagare" userId="88cb4f47-1718-4b83-b7e3-9315deb978b9" providerId="ADAL" clId="{37B32277-EB9F-44FF-A43C-68BDDCA652C7}" dt="2024-06-27T10:19:37.961" v="28" actId="478"/>
          <ac:cxnSpMkLst>
            <pc:docMk/>
            <pc:sldMk cId="3103634635" sldId="272"/>
            <ac:cxnSpMk id="69" creationId="{D6FB28A7-27B2-44C0-859B-A765406D7B65}"/>
          </ac:cxnSpMkLst>
        </pc:cxnChg>
        <pc:cxnChg chg="add del mod">
          <ac:chgData name="Anthony Pagare" userId="88cb4f47-1718-4b83-b7e3-9315deb978b9" providerId="ADAL" clId="{37B32277-EB9F-44FF-A43C-68BDDCA652C7}" dt="2024-06-27T10:19:37.961" v="28" actId="478"/>
          <ac:cxnSpMkLst>
            <pc:docMk/>
            <pc:sldMk cId="3103634635" sldId="272"/>
            <ac:cxnSpMk id="74" creationId="{07FAF612-17ED-B5B6-44EA-1D8F5B8F746C}"/>
          </ac:cxnSpMkLst>
        </pc:cxnChg>
        <pc:cxnChg chg="add del mod">
          <ac:chgData name="Anthony Pagare" userId="88cb4f47-1718-4b83-b7e3-9315deb978b9" providerId="ADAL" clId="{37B32277-EB9F-44FF-A43C-68BDDCA652C7}" dt="2024-06-27T10:19:37.961" v="28" actId="478"/>
          <ac:cxnSpMkLst>
            <pc:docMk/>
            <pc:sldMk cId="3103634635" sldId="272"/>
            <ac:cxnSpMk id="77" creationId="{2A9B6298-CE75-D0D1-FAA7-1B03D0E4D2CB}"/>
          </ac:cxnSpMkLst>
        </pc:cxnChg>
      </pc:sldChg>
      <pc:sldChg chg="addSp delSp modSp del mod">
        <pc:chgData name="Anthony Pagare" userId="88cb4f47-1718-4b83-b7e3-9315deb978b9" providerId="ADAL" clId="{37B32277-EB9F-44FF-A43C-68BDDCA652C7}" dt="2024-07-01T10:35:58.950" v="176" actId="47"/>
        <pc:sldMkLst>
          <pc:docMk/>
          <pc:sldMk cId="298633257" sldId="273"/>
        </pc:sldMkLst>
        <pc:spChg chg="add del mod">
          <ac:chgData name="Anthony Pagare" userId="88cb4f47-1718-4b83-b7e3-9315deb978b9" providerId="ADAL" clId="{37B32277-EB9F-44FF-A43C-68BDDCA652C7}" dt="2024-07-01T10:31:11.042" v="79" actId="21"/>
          <ac:spMkLst>
            <pc:docMk/>
            <pc:sldMk cId="298633257" sldId="273"/>
            <ac:spMk id="4" creationId="{D9940DE4-803E-DC79-88C1-B10530F26912}"/>
          </ac:spMkLst>
        </pc:spChg>
      </pc:sldChg>
      <pc:sldChg chg="addSp delSp modSp add mod">
        <pc:chgData name="Anthony Pagare" userId="88cb4f47-1718-4b83-b7e3-9315deb978b9" providerId="ADAL" clId="{37B32277-EB9F-44FF-A43C-68BDDCA652C7}" dt="2024-07-02T07:59:49.193" v="222" actId="20577"/>
        <pc:sldMkLst>
          <pc:docMk/>
          <pc:sldMk cId="3103634635" sldId="274"/>
        </pc:sldMkLst>
        <pc:spChg chg="mod">
          <ac:chgData name="Anthony Pagare" userId="88cb4f47-1718-4b83-b7e3-9315deb978b9" providerId="ADAL" clId="{37B32277-EB9F-44FF-A43C-68BDDCA652C7}" dt="2024-07-01T10:38:10.930" v="211" actId="14100"/>
          <ac:spMkLst>
            <pc:docMk/>
            <pc:sldMk cId="3103634635" sldId="274"/>
            <ac:spMk id="2" creationId="{629BAB5B-559E-711A-CE01-B2EB9385D568}"/>
          </ac:spMkLst>
        </pc:spChg>
        <pc:spChg chg="del">
          <ac:chgData name="Anthony Pagare" userId="88cb4f47-1718-4b83-b7e3-9315deb978b9" providerId="ADAL" clId="{37B32277-EB9F-44FF-A43C-68BDDCA652C7}" dt="2024-07-01T10:29:51.710" v="49" actId="478"/>
          <ac:spMkLst>
            <pc:docMk/>
            <pc:sldMk cId="3103634635" sldId="274"/>
            <ac:spMk id="6" creationId="{23A7D859-89FF-3D6B-BCFC-2BD363F8E45B}"/>
          </ac:spMkLst>
        </pc:spChg>
        <pc:spChg chg="del">
          <ac:chgData name="Anthony Pagare" userId="88cb4f47-1718-4b83-b7e3-9315deb978b9" providerId="ADAL" clId="{37B32277-EB9F-44FF-A43C-68BDDCA652C7}" dt="2024-07-01T10:29:51.710" v="49" actId="478"/>
          <ac:spMkLst>
            <pc:docMk/>
            <pc:sldMk cId="3103634635" sldId="274"/>
            <ac:spMk id="7" creationId="{6DD847A8-3CD1-3725-FD28-770637B40289}"/>
          </ac:spMkLst>
        </pc:spChg>
        <pc:spChg chg="del">
          <ac:chgData name="Anthony Pagare" userId="88cb4f47-1718-4b83-b7e3-9315deb978b9" providerId="ADAL" clId="{37B32277-EB9F-44FF-A43C-68BDDCA652C7}" dt="2024-07-01T10:29:51.710" v="49" actId="478"/>
          <ac:spMkLst>
            <pc:docMk/>
            <pc:sldMk cId="3103634635" sldId="274"/>
            <ac:spMk id="8" creationId="{E9EC2003-F83C-2691-DD4B-800441DBCFA8}"/>
          </ac:spMkLst>
        </pc:spChg>
        <pc:spChg chg="del">
          <ac:chgData name="Anthony Pagare" userId="88cb4f47-1718-4b83-b7e3-9315deb978b9" providerId="ADAL" clId="{37B32277-EB9F-44FF-A43C-68BDDCA652C7}" dt="2024-07-01T10:29:51.710" v="49" actId="478"/>
          <ac:spMkLst>
            <pc:docMk/>
            <pc:sldMk cId="3103634635" sldId="274"/>
            <ac:spMk id="9" creationId="{F515EBC2-0220-E1C5-1749-2C2F8B3C6FF6}"/>
          </ac:spMkLst>
        </pc:spChg>
        <pc:spChg chg="del">
          <ac:chgData name="Anthony Pagare" userId="88cb4f47-1718-4b83-b7e3-9315deb978b9" providerId="ADAL" clId="{37B32277-EB9F-44FF-A43C-68BDDCA652C7}" dt="2024-07-01T10:29:51.710" v="49" actId="478"/>
          <ac:spMkLst>
            <pc:docMk/>
            <pc:sldMk cId="3103634635" sldId="274"/>
            <ac:spMk id="10" creationId="{6F33994F-78A1-8511-FA16-B42F72B80629}"/>
          </ac:spMkLst>
        </pc:spChg>
        <pc:spChg chg="del">
          <ac:chgData name="Anthony Pagare" userId="88cb4f47-1718-4b83-b7e3-9315deb978b9" providerId="ADAL" clId="{37B32277-EB9F-44FF-A43C-68BDDCA652C7}" dt="2024-07-01T10:29:51.710" v="49" actId="478"/>
          <ac:spMkLst>
            <pc:docMk/>
            <pc:sldMk cId="3103634635" sldId="274"/>
            <ac:spMk id="11" creationId="{079DD3B6-B153-2CDD-5864-5D446E1C6BBB}"/>
          </ac:spMkLst>
        </pc:spChg>
        <pc:spChg chg="add mod">
          <ac:chgData name="Anthony Pagare" userId="88cb4f47-1718-4b83-b7e3-9315deb978b9" providerId="ADAL" clId="{37B32277-EB9F-44FF-A43C-68BDDCA652C7}" dt="2024-07-01T10:33:00.009" v="123" actId="14100"/>
          <ac:spMkLst>
            <pc:docMk/>
            <pc:sldMk cId="3103634635" sldId="274"/>
            <ac:spMk id="14" creationId="{F5DBD675-BE82-5132-E800-689BF09AA713}"/>
          </ac:spMkLst>
        </pc:spChg>
        <pc:spChg chg="add del mod">
          <ac:chgData name="Anthony Pagare" userId="88cb4f47-1718-4b83-b7e3-9315deb978b9" providerId="ADAL" clId="{37B32277-EB9F-44FF-A43C-68BDDCA652C7}" dt="2024-07-01T10:32:36.195" v="117" actId="478"/>
          <ac:spMkLst>
            <pc:docMk/>
            <pc:sldMk cId="3103634635" sldId="274"/>
            <ac:spMk id="16" creationId="{DA152654-2C0C-2712-3CBC-7A2D5DAEE7BD}"/>
          </ac:spMkLst>
        </pc:spChg>
        <pc:spChg chg="add del mod">
          <ac:chgData name="Anthony Pagare" userId="88cb4f47-1718-4b83-b7e3-9315deb978b9" providerId="ADAL" clId="{37B32277-EB9F-44FF-A43C-68BDDCA652C7}" dt="2024-07-01T10:32:36.195" v="117" actId="478"/>
          <ac:spMkLst>
            <pc:docMk/>
            <pc:sldMk cId="3103634635" sldId="274"/>
            <ac:spMk id="17" creationId="{83D89712-D378-7C33-1DEB-108963C6F7EA}"/>
          </ac:spMkLst>
        </pc:spChg>
        <pc:spChg chg="add mod ord">
          <ac:chgData name="Anthony Pagare" userId="88cb4f47-1718-4b83-b7e3-9315deb978b9" providerId="ADAL" clId="{37B32277-EB9F-44FF-A43C-68BDDCA652C7}" dt="2024-07-01T10:33:14.163" v="127" actId="14100"/>
          <ac:spMkLst>
            <pc:docMk/>
            <pc:sldMk cId="3103634635" sldId="274"/>
            <ac:spMk id="18" creationId="{D9940DE4-803E-DC79-88C1-B10530F26912}"/>
          </ac:spMkLst>
        </pc:spChg>
        <pc:spChg chg="add mod">
          <ac:chgData name="Anthony Pagare" userId="88cb4f47-1718-4b83-b7e3-9315deb978b9" providerId="ADAL" clId="{37B32277-EB9F-44FF-A43C-68BDDCA652C7}" dt="2024-07-01T10:33:18.103" v="128" actId="1076"/>
          <ac:spMkLst>
            <pc:docMk/>
            <pc:sldMk cId="3103634635" sldId="274"/>
            <ac:spMk id="19" creationId="{77A9EAD9-3598-76CE-FBF0-1F99F79028FD}"/>
          </ac:spMkLst>
        </pc:spChg>
        <pc:spChg chg="add mod">
          <ac:chgData name="Anthony Pagare" userId="88cb4f47-1718-4b83-b7e3-9315deb978b9" providerId="ADAL" clId="{37B32277-EB9F-44FF-A43C-68BDDCA652C7}" dt="2024-07-01T10:33:18.103" v="128" actId="1076"/>
          <ac:spMkLst>
            <pc:docMk/>
            <pc:sldMk cId="3103634635" sldId="274"/>
            <ac:spMk id="20" creationId="{99906209-33D2-C97C-350C-30D685C0F171}"/>
          </ac:spMkLst>
        </pc:spChg>
        <pc:spChg chg="add mod">
          <ac:chgData name="Anthony Pagare" userId="88cb4f47-1718-4b83-b7e3-9315deb978b9" providerId="ADAL" clId="{37B32277-EB9F-44FF-A43C-68BDDCA652C7}" dt="2024-07-01T10:33:07.892" v="125" actId="1076"/>
          <ac:spMkLst>
            <pc:docMk/>
            <pc:sldMk cId="3103634635" sldId="274"/>
            <ac:spMk id="21" creationId="{28F159B8-A4AF-98A0-0734-324C0FFF2386}"/>
          </ac:spMkLst>
        </pc:spChg>
        <pc:spChg chg="add mod">
          <ac:chgData name="Anthony Pagare" userId="88cb4f47-1718-4b83-b7e3-9315deb978b9" providerId="ADAL" clId="{37B32277-EB9F-44FF-A43C-68BDDCA652C7}" dt="2024-07-01T10:33:07.892" v="125" actId="1076"/>
          <ac:spMkLst>
            <pc:docMk/>
            <pc:sldMk cId="3103634635" sldId="274"/>
            <ac:spMk id="23" creationId="{C123F15E-8AF2-6BD1-A695-5EA5DEA0C088}"/>
          </ac:spMkLst>
        </pc:spChg>
        <pc:spChg chg="del">
          <ac:chgData name="Anthony Pagare" userId="88cb4f47-1718-4b83-b7e3-9315deb978b9" providerId="ADAL" clId="{37B32277-EB9F-44FF-A43C-68BDDCA652C7}" dt="2024-07-01T10:29:51.710" v="49" actId="478"/>
          <ac:spMkLst>
            <pc:docMk/>
            <pc:sldMk cId="3103634635" sldId="274"/>
            <ac:spMk id="24" creationId="{815B0B17-78DF-24B4-A7C3-B21BC0A04C03}"/>
          </ac:spMkLst>
        </pc:spChg>
        <pc:spChg chg="del">
          <ac:chgData name="Anthony Pagare" userId="88cb4f47-1718-4b83-b7e3-9315deb978b9" providerId="ADAL" clId="{37B32277-EB9F-44FF-A43C-68BDDCA652C7}" dt="2024-07-01T10:29:51.710" v="49" actId="478"/>
          <ac:spMkLst>
            <pc:docMk/>
            <pc:sldMk cId="3103634635" sldId="274"/>
            <ac:spMk id="25" creationId="{F8F2DC36-0DD8-8031-7E0E-103B33591730}"/>
          </ac:spMkLst>
        </pc:spChg>
        <pc:spChg chg="add mod">
          <ac:chgData name="Anthony Pagare" userId="88cb4f47-1718-4b83-b7e3-9315deb978b9" providerId="ADAL" clId="{37B32277-EB9F-44FF-A43C-68BDDCA652C7}" dt="2024-07-01T10:35:11.993" v="167" actId="207"/>
          <ac:spMkLst>
            <pc:docMk/>
            <pc:sldMk cId="3103634635" sldId="274"/>
            <ac:spMk id="36" creationId="{AFBE640A-FEBC-A2AC-5EDD-A39FD0DDE3A3}"/>
          </ac:spMkLst>
        </pc:spChg>
        <pc:spChg chg="add mod">
          <ac:chgData name="Anthony Pagare" userId="88cb4f47-1718-4b83-b7e3-9315deb978b9" providerId="ADAL" clId="{37B32277-EB9F-44FF-A43C-68BDDCA652C7}" dt="2024-07-01T10:35:11.993" v="167" actId="207"/>
          <ac:spMkLst>
            <pc:docMk/>
            <pc:sldMk cId="3103634635" sldId="274"/>
            <ac:spMk id="37" creationId="{E3554077-D07D-8BD7-C464-5CC15C6773DC}"/>
          </ac:spMkLst>
        </pc:spChg>
        <pc:spChg chg="add mod">
          <ac:chgData name="Anthony Pagare" userId="88cb4f47-1718-4b83-b7e3-9315deb978b9" providerId="ADAL" clId="{37B32277-EB9F-44FF-A43C-68BDDCA652C7}" dt="2024-07-01T10:35:11.993" v="167" actId="207"/>
          <ac:spMkLst>
            <pc:docMk/>
            <pc:sldMk cId="3103634635" sldId="274"/>
            <ac:spMk id="38" creationId="{C0B4621D-55A8-8152-AED6-E68715D28B52}"/>
          </ac:spMkLst>
        </pc:spChg>
        <pc:spChg chg="add mod">
          <ac:chgData name="Anthony Pagare" userId="88cb4f47-1718-4b83-b7e3-9315deb978b9" providerId="ADAL" clId="{37B32277-EB9F-44FF-A43C-68BDDCA652C7}" dt="2024-07-02T07:59:49.193" v="222" actId="20577"/>
          <ac:spMkLst>
            <pc:docMk/>
            <pc:sldMk cId="3103634635" sldId="274"/>
            <ac:spMk id="45" creationId="{423E828F-6714-FF87-4741-FF9A8632FB13}"/>
          </ac:spMkLst>
        </pc:spChg>
        <pc:spChg chg="del">
          <ac:chgData name="Anthony Pagare" userId="88cb4f47-1718-4b83-b7e3-9315deb978b9" providerId="ADAL" clId="{37B32277-EB9F-44FF-A43C-68BDDCA652C7}" dt="2024-07-01T10:29:51.710" v="49" actId="478"/>
          <ac:spMkLst>
            <pc:docMk/>
            <pc:sldMk cId="3103634635" sldId="274"/>
            <ac:spMk id="68" creationId="{45225F05-DCDA-EDD2-7DEA-68D532D688A0}"/>
          </ac:spMkLst>
        </pc:spChg>
        <pc:grpChg chg="del">
          <ac:chgData name="Anthony Pagare" userId="88cb4f47-1718-4b83-b7e3-9315deb978b9" providerId="ADAL" clId="{37B32277-EB9F-44FF-A43C-68BDDCA652C7}" dt="2024-07-01T10:29:51.710" v="49" actId="478"/>
          <ac:grpSpMkLst>
            <pc:docMk/>
            <pc:sldMk cId="3103634635" sldId="274"/>
            <ac:grpSpMk id="4" creationId="{9E8ABFC7-526F-BCBC-7151-DAF9A8243D23}"/>
          </ac:grpSpMkLst>
        </pc:grpChg>
        <pc:grpChg chg="del">
          <ac:chgData name="Anthony Pagare" userId="88cb4f47-1718-4b83-b7e3-9315deb978b9" providerId="ADAL" clId="{37B32277-EB9F-44FF-A43C-68BDDCA652C7}" dt="2024-07-01T10:29:51.710" v="49" actId="478"/>
          <ac:grpSpMkLst>
            <pc:docMk/>
            <pc:sldMk cId="3103634635" sldId="274"/>
            <ac:grpSpMk id="85" creationId="{C339BA9D-E5E4-F934-9B39-7D6231A0517F}"/>
          </ac:grpSpMkLst>
        </pc:grpChg>
        <pc:picChg chg="add mod">
          <ac:chgData name="Anthony Pagare" userId="88cb4f47-1718-4b83-b7e3-9315deb978b9" providerId="ADAL" clId="{37B32277-EB9F-44FF-A43C-68BDDCA652C7}" dt="2024-07-01T10:33:32.481" v="130" actId="1076"/>
          <ac:picMkLst>
            <pc:docMk/>
            <pc:sldMk cId="3103634635" sldId="274"/>
            <ac:picMk id="13" creationId="{F8EF9E73-082A-31A8-5E44-587FB019C0E7}"/>
          </ac:picMkLst>
        </pc:picChg>
        <pc:cxnChg chg="del mod">
          <ac:chgData name="Anthony Pagare" userId="88cb4f47-1718-4b83-b7e3-9315deb978b9" providerId="ADAL" clId="{37B32277-EB9F-44FF-A43C-68BDDCA652C7}" dt="2024-07-01T10:29:51.710" v="49" actId="478"/>
          <ac:cxnSpMkLst>
            <pc:docMk/>
            <pc:sldMk cId="3103634635" sldId="274"/>
            <ac:cxnSpMk id="12" creationId="{74076C7E-5795-7135-C0C2-68894C74FE96}"/>
          </ac:cxnSpMkLst>
        </pc:cxnChg>
        <pc:cxnChg chg="del mod">
          <ac:chgData name="Anthony Pagare" userId="88cb4f47-1718-4b83-b7e3-9315deb978b9" providerId="ADAL" clId="{37B32277-EB9F-44FF-A43C-68BDDCA652C7}" dt="2024-07-01T10:29:51.710" v="49" actId="478"/>
          <ac:cxnSpMkLst>
            <pc:docMk/>
            <pc:sldMk cId="3103634635" sldId="274"/>
            <ac:cxnSpMk id="15" creationId="{E127A66B-85AE-6ACA-2E59-B26E3EA5D422}"/>
          </ac:cxnSpMkLst>
        </pc:cxnChg>
        <pc:cxnChg chg="del mod">
          <ac:chgData name="Anthony Pagare" userId="88cb4f47-1718-4b83-b7e3-9315deb978b9" providerId="ADAL" clId="{37B32277-EB9F-44FF-A43C-68BDDCA652C7}" dt="2024-07-01T10:29:51.710" v="49" actId="478"/>
          <ac:cxnSpMkLst>
            <pc:docMk/>
            <pc:sldMk cId="3103634635" sldId="274"/>
            <ac:cxnSpMk id="22" creationId="{F3D0F4C6-B88E-241C-393B-94F891A5070C}"/>
          </ac:cxnSpMkLst>
        </pc:cxnChg>
        <pc:cxnChg chg="add mod">
          <ac:chgData name="Anthony Pagare" userId="88cb4f47-1718-4b83-b7e3-9315deb978b9" providerId="ADAL" clId="{37B32277-EB9F-44FF-A43C-68BDDCA652C7}" dt="2024-07-01T10:35:23.488" v="168" actId="692"/>
          <ac:cxnSpMkLst>
            <pc:docMk/>
            <pc:sldMk cId="3103634635" sldId="274"/>
            <ac:cxnSpMk id="27" creationId="{9EEFA9E2-0A1D-7391-1E4D-F060751BCC6F}"/>
          </ac:cxnSpMkLst>
        </pc:cxnChg>
        <pc:cxnChg chg="add del mod">
          <ac:chgData name="Anthony Pagare" userId="88cb4f47-1718-4b83-b7e3-9315deb978b9" providerId="ADAL" clId="{37B32277-EB9F-44FF-A43C-68BDDCA652C7}" dt="2024-07-01T10:34:40.209" v="157" actId="478"/>
          <ac:cxnSpMkLst>
            <pc:docMk/>
            <pc:sldMk cId="3103634635" sldId="274"/>
            <ac:cxnSpMk id="28" creationId="{BCA63566-AB37-CF3D-3716-7A6A7E7722D4}"/>
          </ac:cxnSpMkLst>
        </pc:cxnChg>
        <pc:cxnChg chg="add mod">
          <ac:chgData name="Anthony Pagare" userId="88cb4f47-1718-4b83-b7e3-9315deb978b9" providerId="ADAL" clId="{37B32277-EB9F-44FF-A43C-68BDDCA652C7}" dt="2024-07-01T10:35:23.488" v="168" actId="692"/>
          <ac:cxnSpMkLst>
            <pc:docMk/>
            <pc:sldMk cId="3103634635" sldId="274"/>
            <ac:cxnSpMk id="40" creationId="{D13967A5-DA4F-8CCE-B938-C27B1A8BE167}"/>
          </ac:cxnSpMkLst>
        </pc:cxnChg>
        <pc:cxnChg chg="add mod">
          <ac:chgData name="Anthony Pagare" userId="88cb4f47-1718-4b83-b7e3-9315deb978b9" providerId="ADAL" clId="{37B32277-EB9F-44FF-A43C-68BDDCA652C7}" dt="2024-07-01T10:35:23.488" v="168" actId="692"/>
          <ac:cxnSpMkLst>
            <pc:docMk/>
            <pc:sldMk cId="3103634635" sldId="274"/>
            <ac:cxnSpMk id="43" creationId="{22235A96-6A6D-C0D8-1BB9-BBD90A7A669B}"/>
          </ac:cxnSpMkLst>
        </pc:cxnChg>
        <pc:cxnChg chg="del mod">
          <ac:chgData name="Anthony Pagare" userId="88cb4f47-1718-4b83-b7e3-9315deb978b9" providerId="ADAL" clId="{37B32277-EB9F-44FF-A43C-68BDDCA652C7}" dt="2024-07-01T10:29:51.710" v="49" actId="478"/>
          <ac:cxnSpMkLst>
            <pc:docMk/>
            <pc:sldMk cId="3103634635" sldId="274"/>
            <ac:cxnSpMk id="54" creationId="{16219302-6C16-DE43-24B6-46BA93EB7890}"/>
          </ac:cxnSpMkLst>
        </pc:cxnChg>
        <pc:cxnChg chg="del mod">
          <ac:chgData name="Anthony Pagare" userId="88cb4f47-1718-4b83-b7e3-9315deb978b9" providerId="ADAL" clId="{37B32277-EB9F-44FF-A43C-68BDDCA652C7}" dt="2024-07-01T10:29:51.710" v="49" actId="478"/>
          <ac:cxnSpMkLst>
            <pc:docMk/>
            <pc:sldMk cId="3103634635" sldId="274"/>
            <ac:cxnSpMk id="57" creationId="{78E5549A-6AD2-4C51-2296-9B40B4B5441B}"/>
          </ac:cxnSpMkLst>
        </pc:cxnChg>
        <pc:cxnChg chg="del mod">
          <ac:chgData name="Anthony Pagare" userId="88cb4f47-1718-4b83-b7e3-9315deb978b9" providerId="ADAL" clId="{37B32277-EB9F-44FF-A43C-68BDDCA652C7}" dt="2024-07-01T10:29:51.710" v="49" actId="478"/>
          <ac:cxnSpMkLst>
            <pc:docMk/>
            <pc:sldMk cId="3103634635" sldId="274"/>
            <ac:cxnSpMk id="60" creationId="{AB7AE674-2623-A7E5-753A-FD620A812837}"/>
          </ac:cxnSpMkLst>
        </pc:cxnChg>
        <pc:cxnChg chg="del mod">
          <ac:chgData name="Anthony Pagare" userId="88cb4f47-1718-4b83-b7e3-9315deb978b9" providerId="ADAL" clId="{37B32277-EB9F-44FF-A43C-68BDDCA652C7}" dt="2024-07-01T10:29:51.710" v="49" actId="478"/>
          <ac:cxnSpMkLst>
            <pc:docMk/>
            <pc:sldMk cId="3103634635" sldId="274"/>
            <ac:cxnSpMk id="69" creationId="{D6FB28A7-27B2-44C0-859B-A765406D7B65}"/>
          </ac:cxnSpMkLst>
        </pc:cxnChg>
        <pc:cxnChg chg="del mod">
          <ac:chgData name="Anthony Pagare" userId="88cb4f47-1718-4b83-b7e3-9315deb978b9" providerId="ADAL" clId="{37B32277-EB9F-44FF-A43C-68BDDCA652C7}" dt="2024-07-01T10:29:51.710" v="49" actId="478"/>
          <ac:cxnSpMkLst>
            <pc:docMk/>
            <pc:sldMk cId="3103634635" sldId="274"/>
            <ac:cxnSpMk id="74" creationId="{07FAF612-17ED-B5B6-44EA-1D8F5B8F746C}"/>
          </ac:cxnSpMkLst>
        </pc:cxnChg>
        <pc:cxnChg chg="del mod">
          <ac:chgData name="Anthony Pagare" userId="88cb4f47-1718-4b83-b7e3-9315deb978b9" providerId="ADAL" clId="{37B32277-EB9F-44FF-A43C-68BDDCA652C7}" dt="2024-07-01T10:29:51.710" v="49" actId="478"/>
          <ac:cxnSpMkLst>
            <pc:docMk/>
            <pc:sldMk cId="3103634635" sldId="274"/>
            <ac:cxnSpMk id="77" creationId="{2A9B6298-CE75-D0D1-FAA7-1B03D0E4D2CB}"/>
          </ac:cxnSpMkLst>
        </pc:cxnChg>
      </pc:sldChg>
      <pc:sldChg chg="add del">
        <pc:chgData name="Anthony Pagare" userId="88cb4f47-1718-4b83-b7e3-9315deb978b9" providerId="ADAL" clId="{37B32277-EB9F-44FF-A43C-68BDDCA652C7}" dt="2024-07-01T10:38:01.782" v="210" actId="47"/>
        <pc:sldMkLst>
          <pc:docMk/>
          <pc:sldMk cId="2721763235" sldId="275"/>
        </pc:sldMkLst>
      </pc:sldChg>
    </pc:docChg>
  </pc:docChgLst>
  <pc:docChgLst>
    <pc:chgData name="Aditya Kulkarni" userId="84cae6b4-6a9a-4c0d-9341-b348f7a286d7" providerId="ADAL" clId="{A59CA5FF-6B70-4E34-83EC-F1B0379315F0}"/>
    <pc:docChg chg="custSel modSld">
      <pc:chgData name="Aditya Kulkarni" userId="84cae6b4-6a9a-4c0d-9341-b348f7a286d7" providerId="ADAL" clId="{A59CA5FF-6B70-4E34-83EC-F1B0379315F0}" dt="2024-06-21T10:33:31.887" v="0" actId="478"/>
      <pc:docMkLst>
        <pc:docMk/>
      </pc:docMkLst>
      <pc:sldChg chg="delSp mod">
        <pc:chgData name="Aditya Kulkarni" userId="84cae6b4-6a9a-4c0d-9341-b348f7a286d7" providerId="ADAL" clId="{A59CA5FF-6B70-4E34-83EC-F1B0379315F0}" dt="2024-06-21T10:33:31.887" v="0" actId="478"/>
        <pc:sldMkLst>
          <pc:docMk/>
          <pc:sldMk cId="3775874162" sldId="268"/>
        </pc:sldMkLst>
        <pc:spChg chg="del">
          <ac:chgData name="Aditya Kulkarni" userId="84cae6b4-6a9a-4c0d-9341-b348f7a286d7" providerId="ADAL" clId="{A59CA5FF-6B70-4E34-83EC-F1B0379315F0}" dt="2024-06-21T10:33:31.887" v="0" actId="478"/>
          <ac:spMkLst>
            <pc:docMk/>
            <pc:sldMk cId="3775874162" sldId="268"/>
            <ac:spMk id="5" creationId="{9D681E97-544A-726F-54CD-5C4B1148EA3D}"/>
          </ac:spMkLst>
        </pc:spChg>
      </pc:sldChg>
    </pc:docChg>
  </pc:docChgLst>
  <pc:docChgLst>
    <pc:chgData name="Rahul Sah" userId="S::rahul.10708052@ltimindtree.com::b93dc687-e767-4700-93b9-910891988b44" providerId="AD" clId="Web-{2B6FFF5F-3EBC-A514-CD03-A86C7926251F}"/>
    <pc:docChg chg="modSld">
      <pc:chgData name="Rahul Sah" userId="S::rahul.10708052@ltimindtree.com::b93dc687-e767-4700-93b9-910891988b44" providerId="AD" clId="Web-{2B6FFF5F-3EBC-A514-CD03-A86C7926251F}" dt="2024-06-24T06:21:38.612" v="8" actId="20577"/>
      <pc:docMkLst>
        <pc:docMk/>
      </pc:docMkLst>
      <pc:sldChg chg="modSp">
        <pc:chgData name="Rahul Sah" userId="S::rahul.10708052@ltimindtree.com::b93dc687-e767-4700-93b9-910891988b44" providerId="AD" clId="Web-{2B6FFF5F-3EBC-A514-CD03-A86C7926251F}" dt="2024-06-24T06:21:38.612" v="8" actId="20577"/>
        <pc:sldMkLst>
          <pc:docMk/>
          <pc:sldMk cId="3117675785" sldId="270"/>
        </pc:sldMkLst>
        <pc:spChg chg="mod">
          <ac:chgData name="Rahul Sah" userId="S::rahul.10708052@ltimindtree.com::b93dc687-e767-4700-93b9-910891988b44" providerId="AD" clId="Web-{2B6FFF5F-3EBC-A514-CD03-A86C7926251F}" dt="2024-06-24T06:21:38.612" v="8" actId="20577"/>
          <ac:spMkLst>
            <pc:docMk/>
            <pc:sldMk cId="3117675785" sldId="270"/>
            <ac:spMk id="2" creationId="{DE9F26C4-2C43-25D0-6873-6E3DF37E0E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4EB5-3E02-614B-BB18-668BE673F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5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847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  <p:sldLayoutId id="2147483674" r:id="rId8"/>
    <p:sldLayoutId id="214748367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6A3A9-EFA8-78E0-D6D5-5F8746E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52" y="3798503"/>
            <a:ext cx="7512071" cy="424732"/>
          </a:xfrm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SAP Sync – An LLM Powered Integration Assistant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14772-869D-F194-A7E2-983882FA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53" y="4684226"/>
            <a:ext cx="5002530" cy="553482"/>
          </a:xfrm>
        </p:spPr>
        <p:txBody>
          <a:bodyPr/>
          <a:lstStyle/>
          <a:p>
            <a:r>
              <a:rPr lang="en-US" dirty="0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83864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9940DE4-803E-DC79-88C1-B10530F26912}"/>
              </a:ext>
            </a:extLst>
          </p:cNvPr>
          <p:cNvSpPr txBox="1"/>
          <p:nvPr/>
        </p:nvSpPr>
        <p:spPr>
          <a:xfrm>
            <a:off x="7570949" y="1200933"/>
            <a:ext cx="4226310" cy="1317415"/>
          </a:xfrm>
          <a:prstGeom prst="roundRect">
            <a:avLst>
              <a:gd name="adj" fmla="val 5781"/>
            </a:avLst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square" lIns="91440" tIns="468000" rIns="91440" bIns="0" anchor="t">
            <a:noAutofit/>
          </a:bodyPr>
          <a:lstStyle/>
          <a:p>
            <a:pPr marL="0" marR="0" lvl="1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Ask any question related to integration between SAP and 3rd party application given the two datasets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8336483" cy="1325563"/>
          </a:xfrm>
        </p:spPr>
        <p:txBody>
          <a:bodyPr/>
          <a:lstStyle/>
          <a:p>
            <a:r>
              <a:rPr lang="en-US" dirty="0">
                <a:latin typeface="Frutiger LT Pro 45 Light" panose="020B0403030504020204" pitchFamily="34" charset="0"/>
              </a:rPr>
              <a:t>An LLM powered Integration Assistant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EF9E73-082A-31A8-5E44-587FB019C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3" b="59782"/>
          <a:stretch/>
        </p:blipFill>
        <p:spPr bwMode="auto">
          <a:xfrm>
            <a:off x="389063" y="2191178"/>
            <a:ext cx="6281560" cy="2475644"/>
          </a:xfrm>
          <a:prstGeom prst="roundRect">
            <a:avLst>
              <a:gd name="adj" fmla="val 28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DBD675-BE82-5132-E800-689BF09AA713}"/>
              </a:ext>
            </a:extLst>
          </p:cNvPr>
          <p:cNvSpPr/>
          <p:nvPr/>
        </p:nvSpPr>
        <p:spPr>
          <a:xfrm>
            <a:off x="7570949" y="1200933"/>
            <a:ext cx="4226310" cy="432000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defTabSz="914400"/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Simple query and answer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A9EAD9-3598-76CE-FBF0-1F99F79028FD}"/>
              </a:ext>
            </a:extLst>
          </p:cNvPr>
          <p:cNvSpPr txBox="1"/>
          <p:nvPr/>
        </p:nvSpPr>
        <p:spPr>
          <a:xfrm>
            <a:off x="7570949" y="2730756"/>
            <a:ext cx="4226310" cy="1857061"/>
          </a:xfrm>
          <a:prstGeom prst="roundRect">
            <a:avLst>
              <a:gd name="adj" fmla="val 5781"/>
            </a:avLst>
          </a:prstGeom>
          <a:solidFill>
            <a:schemeClr val="bg1"/>
          </a:solidFill>
          <a:ln w="15875">
            <a:solidFill>
              <a:srgbClr val="00B0F0"/>
            </a:solidFill>
          </a:ln>
        </p:spPr>
        <p:txBody>
          <a:bodyPr wrap="square" lIns="91440" tIns="468000" rIns="91440" bIns="0" anchor="t">
            <a:noAutofit/>
          </a:bodyPr>
          <a:lstStyle/>
          <a:p>
            <a:pPr marL="0" marR="0" lvl="1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Prompt template consisting of set of instructions to perform </a:t>
            </a:r>
          </a:p>
          <a:p>
            <a:pPr marL="180000" lvl="1" indent="-180000" defTabSz="914332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Frutiger LT Pro 45 Light" panose="020B0403030504020204" pitchFamily="34" charset="0"/>
                <a:cs typeface="Calibri Light" panose="020F0302020204030204" pitchFamily="34" charset="0"/>
              </a:rPr>
              <a:t>Data mapping </a:t>
            </a:r>
          </a:p>
          <a:p>
            <a:pPr marL="180000" lvl="1" indent="-180000" defTabSz="914332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Frutiger LT Pro 45 Light" panose="020B0403030504020204" pitchFamily="34" charset="0"/>
                <a:cs typeface="Calibri Light" panose="020F0302020204030204" pitchFamily="34" charset="0"/>
              </a:rPr>
              <a:t>Data transformation </a:t>
            </a:r>
          </a:p>
          <a:p>
            <a:pPr marL="180000" lvl="1" indent="-180000" defTabSz="914332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Frutiger LT Pro 45 Light" panose="020B0403030504020204" pitchFamily="34" charset="0"/>
                <a:cs typeface="Calibri Light" panose="020F0302020204030204" pitchFamily="34" charset="0"/>
              </a:rPr>
              <a:t>API endpoint identification</a:t>
            </a:r>
          </a:p>
          <a:p>
            <a:pPr marL="180000" lvl="1" indent="-180000" defTabSz="914332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400" kern="0" dirty="0">
                <a:solidFill>
                  <a:srgbClr val="000000"/>
                </a:solidFill>
                <a:latin typeface="Frutiger LT Pro 45 Light" panose="020B0403030504020204" pitchFamily="34" charset="0"/>
                <a:cs typeface="Calibri Light" panose="020F0302020204030204" pitchFamily="34" charset="0"/>
              </a:rPr>
              <a:t>Sample payload generation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906209-33D2-C97C-350C-30D685C0F171}"/>
              </a:ext>
            </a:extLst>
          </p:cNvPr>
          <p:cNvSpPr/>
          <p:nvPr/>
        </p:nvSpPr>
        <p:spPr>
          <a:xfrm>
            <a:off x="7570949" y="2730756"/>
            <a:ext cx="4226310" cy="432000"/>
          </a:xfrm>
          <a:prstGeom prst="roundRect">
            <a:avLst/>
          </a:prstGeom>
          <a:solidFill>
            <a:srgbClr val="00B0F0"/>
          </a:solidFill>
        </p:spPr>
        <p:txBody>
          <a:bodyPr wrap="square" anchor="ctr">
            <a:noAutofit/>
          </a:bodyPr>
          <a:lstStyle/>
          <a:p>
            <a:pPr defTabSz="914400"/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Chain of prompts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F159B8-A4AF-98A0-0734-324C0FFF2386}"/>
              </a:ext>
            </a:extLst>
          </p:cNvPr>
          <p:cNvSpPr txBox="1"/>
          <p:nvPr/>
        </p:nvSpPr>
        <p:spPr>
          <a:xfrm>
            <a:off x="7570949" y="4813563"/>
            <a:ext cx="4226310" cy="1632208"/>
          </a:xfrm>
          <a:prstGeom prst="roundRect">
            <a:avLst>
              <a:gd name="adj" fmla="val 5781"/>
            </a:avLst>
          </a:prstGeom>
          <a:solidFill>
            <a:schemeClr val="bg1"/>
          </a:solidFill>
          <a:ln w="15875">
            <a:solidFill>
              <a:srgbClr val="0070C0"/>
            </a:solidFill>
          </a:ln>
        </p:spPr>
        <p:txBody>
          <a:bodyPr wrap="square" lIns="91440" tIns="468000" rIns="91440" bIns="0" anchor="t">
            <a:noAutofit/>
          </a:bodyPr>
          <a:lstStyle/>
          <a:p>
            <a:pPr marL="0" marR="0" lvl="1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Root cause analysis by querying over documents in Vector DB </a:t>
            </a:r>
          </a:p>
          <a:p>
            <a:pPr marL="180000" marR="0" lvl="1" indent="-180000" defTabSz="91433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latin typeface="Frutiger LT Pro 45 Light" panose="020B0403030504020204" pitchFamily="34" charset="0"/>
                <a:cs typeface="Calibri Light" panose="020F0302020204030204" pitchFamily="34" charset="0"/>
              </a:rPr>
              <a:t>FS and TS</a:t>
            </a:r>
          </a:p>
          <a:p>
            <a:pPr marL="180000" marR="0" lvl="1" indent="-180000" defTabSz="91433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latin typeface="Frutiger LT Pro 45 Light" panose="020B0403030504020204" pitchFamily="34" charset="0"/>
                <a:cs typeface="Calibri Light" panose="020F0302020204030204" pitchFamily="34" charset="0"/>
              </a:rPr>
              <a:t>KCDs</a:t>
            </a:r>
          </a:p>
          <a:p>
            <a:pPr marL="180000" marR="0" lvl="1" indent="-180000" defTabSz="91433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latin typeface="Frutiger LT Pro 45 Light" panose="020B0403030504020204" pitchFamily="34" charset="0"/>
                <a:cs typeface="Calibri Light" panose="020F0302020204030204" pitchFamily="34" charset="0"/>
              </a:rPr>
              <a:t>Software documentation, etc.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23F15E-8AF2-6BD1-A695-5EA5DEA0C088}"/>
              </a:ext>
            </a:extLst>
          </p:cNvPr>
          <p:cNvSpPr/>
          <p:nvPr/>
        </p:nvSpPr>
        <p:spPr>
          <a:xfrm>
            <a:off x="7570949" y="4813563"/>
            <a:ext cx="4226310" cy="432000"/>
          </a:xfrm>
          <a:prstGeom prst="roundRect">
            <a:avLst/>
          </a:prstGeom>
          <a:solidFill>
            <a:srgbClr val="0070C0"/>
          </a:solidFill>
        </p:spPr>
        <p:txBody>
          <a:bodyPr wrap="square" anchor="ctr">
            <a:noAutofit/>
          </a:bodyPr>
          <a:lstStyle/>
          <a:p>
            <a:pPr defTabSz="914400"/>
            <a:r>
              <a:rPr lang="en-US" sz="1600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Fusion RAG based query and answer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EEFA9E2-0A1D-7391-1E4D-F060751BCC6F}"/>
              </a:ext>
            </a:extLst>
          </p:cNvPr>
          <p:cNvCxnSpPr>
            <a:cxnSpLocks/>
            <a:stCxn id="36" idx="6"/>
            <a:endCxn id="18" idx="1"/>
          </p:cNvCxnSpPr>
          <p:nvPr/>
        </p:nvCxnSpPr>
        <p:spPr>
          <a:xfrm flipV="1">
            <a:off x="6580094" y="1859641"/>
            <a:ext cx="990855" cy="1137559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FBE640A-FEBC-A2AC-5EDD-A39FD0DDE3A3}"/>
              </a:ext>
            </a:extLst>
          </p:cNvPr>
          <p:cNvSpPr/>
          <p:nvPr/>
        </p:nvSpPr>
        <p:spPr>
          <a:xfrm>
            <a:off x="6502400" y="2958353"/>
            <a:ext cx="77694" cy="776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554077-D07D-8BD7-C464-5CC15C6773DC}"/>
              </a:ext>
            </a:extLst>
          </p:cNvPr>
          <p:cNvSpPr/>
          <p:nvPr/>
        </p:nvSpPr>
        <p:spPr>
          <a:xfrm>
            <a:off x="6520328" y="3741271"/>
            <a:ext cx="77694" cy="776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B4621D-55A8-8152-AED6-E68715D28B52}"/>
              </a:ext>
            </a:extLst>
          </p:cNvPr>
          <p:cNvSpPr/>
          <p:nvPr/>
        </p:nvSpPr>
        <p:spPr>
          <a:xfrm>
            <a:off x="6466544" y="3346824"/>
            <a:ext cx="77694" cy="776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13967A5-DA4F-8CCE-B938-C27B1A8BE167}"/>
              </a:ext>
            </a:extLst>
          </p:cNvPr>
          <p:cNvCxnSpPr>
            <a:cxnSpLocks/>
            <a:stCxn id="37" idx="6"/>
            <a:endCxn id="21" idx="1"/>
          </p:cNvCxnSpPr>
          <p:nvPr/>
        </p:nvCxnSpPr>
        <p:spPr>
          <a:xfrm>
            <a:off x="6598022" y="3780118"/>
            <a:ext cx="972927" cy="1849549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235A96-6A6D-C0D8-1BB9-BBD90A7A669B}"/>
              </a:ext>
            </a:extLst>
          </p:cNvPr>
          <p:cNvCxnSpPr>
            <a:cxnSpLocks/>
          </p:cNvCxnSpPr>
          <p:nvPr/>
        </p:nvCxnSpPr>
        <p:spPr>
          <a:xfrm>
            <a:off x="6551256" y="3387545"/>
            <a:ext cx="1021727" cy="0"/>
          </a:xfrm>
          <a:prstGeom prst="straightConnector1">
            <a:avLst/>
          </a:prstGeom>
          <a:ln>
            <a:solidFill>
              <a:srgbClr val="00B0F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23E828F-6714-FF87-4741-FF9A8632FB13}"/>
              </a:ext>
            </a:extLst>
          </p:cNvPr>
          <p:cNvSpPr txBox="1"/>
          <p:nvPr/>
        </p:nvSpPr>
        <p:spPr>
          <a:xfrm>
            <a:off x="389062" y="4886634"/>
            <a:ext cx="6281559" cy="578882"/>
          </a:xfrm>
          <a:prstGeom prst="round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rutiger LT Pro 45 Light" panose="020B0403030504020204" pitchFamily="34" charset="0"/>
              </a:rPr>
              <a:t>Give set of instructions and two datasets (SAP and 3</a:t>
            </a:r>
            <a:r>
              <a:rPr lang="en-US" sz="1400" baseline="30000" dirty="0">
                <a:latin typeface="Frutiger LT Pro 45 Light" panose="020B0403030504020204" pitchFamily="34" charset="0"/>
              </a:rPr>
              <a:t>rd</a:t>
            </a:r>
            <a:r>
              <a:rPr lang="en-US" sz="1400" dirty="0">
                <a:latin typeface="Frutiger LT Pro 45 Light" panose="020B0403030504020204" pitchFamily="34" charset="0"/>
              </a:rPr>
              <a:t> party app) and choose among the three options.</a:t>
            </a:r>
          </a:p>
        </p:txBody>
      </p:sp>
    </p:spTree>
    <p:extLst>
      <p:ext uri="{BB962C8B-B14F-4D97-AF65-F5344CB8AC3E}">
        <p14:creationId xmlns:p14="http://schemas.microsoft.com/office/powerpoint/2010/main" val="310363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hat are Transformations? A Complete Guide - isixsigma.com">
            <a:extLst>
              <a:ext uri="{FF2B5EF4-FFF2-40B4-BE49-F238E27FC236}">
                <a16:creationId xmlns:a16="http://schemas.microsoft.com/office/drawing/2014/main" id="{8B9E6BD4-E73C-AF85-C484-F6514E13A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03"/>
          <a:stretch/>
        </p:blipFill>
        <p:spPr bwMode="auto">
          <a:xfrm>
            <a:off x="5961744" y="-8"/>
            <a:ext cx="6230256" cy="637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89062" y="1395211"/>
            <a:ext cx="4705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Key challenge solved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Applicable across all industries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89063" y="2940199"/>
            <a:ext cx="3235880" cy="1169551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lnSpc>
                <a:spcPts val="15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Complex field mapping </a:t>
            </a:r>
          </a:p>
          <a:p>
            <a:pPr marL="180000" indent="-144000" defTabSz="914400">
              <a:lnSpc>
                <a:spcPts val="15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Mapping logic for category variables and data transformation rules </a:t>
            </a:r>
          </a:p>
          <a:p>
            <a:pPr marL="180000" indent="-144000" defTabSz="914400">
              <a:lnSpc>
                <a:spcPts val="15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RCA through use of software documentation / internet resources</a:t>
            </a:r>
          </a:p>
          <a:p>
            <a:pPr marL="180000" indent="-144000" defTabSz="914400">
              <a:lnSpc>
                <a:spcPts val="15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latin typeface="Frutiger LT Pro 45 Light" panose="020B0403030504020204" pitchFamily="34" charset="0"/>
              </a:rPr>
              <a:t>Test data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CBE88-F4ED-FAD5-B064-5D792F79D92F}"/>
              </a:ext>
            </a:extLst>
          </p:cNvPr>
          <p:cNvSpPr txBox="1"/>
          <p:nvPr/>
        </p:nvSpPr>
        <p:spPr>
          <a:xfrm>
            <a:off x="3946928" y="3103819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105B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70-80% </a:t>
            </a:r>
            <a:r>
              <a:rPr lang="en-US" sz="1400" dirty="0">
                <a:latin typeface="Frutiger LT Pro 45 Light" panose="020B0403030504020204" pitchFamily="34" charset="0"/>
              </a:rPr>
              <a:t>effort reduction in field mapping and data transformation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8FECA-4FE7-D861-E6DE-594CF5D56442}"/>
              </a:ext>
            </a:extLst>
          </p:cNvPr>
          <p:cNvSpPr txBox="1"/>
          <p:nvPr/>
        </p:nvSpPr>
        <p:spPr>
          <a:xfrm>
            <a:off x="3946928" y="4229670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50-60% </a:t>
            </a:r>
            <a:r>
              <a:rPr lang="en-US" sz="1400" dirty="0">
                <a:latin typeface="Frutiger LT Pro 45 Light" panose="020B0403030504020204" pitchFamily="34" charset="0"/>
              </a:rPr>
              <a:t>effort reduction in root cause analysis of integration errors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89063" y="4335377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389063" y="2272504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389063" y="5001366"/>
            <a:ext cx="3235880" cy="954107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marR="0" lvl="0" indent="-144000" defTabSz="914400" rtl="0" eaLnBrk="1" fontAlgn="auto" latinLnBrk="0" hangingPunct="1">
              <a:lnSpc>
                <a:spcPts val="1500"/>
              </a:lnSpc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Chain of prompts to the LLM powered assistant for field mapping , data transformation and test data generation</a:t>
            </a:r>
          </a:p>
          <a:p>
            <a:pPr marL="180000" marR="0" lvl="0" indent="-144000" defTabSz="914400" rtl="0" eaLnBrk="1" fontAlgn="auto" latinLnBrk="0" hangingPunct="1">
              <a:lnSpc>
                <a:spcPts val="1500"/>
              </a:lnSpc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Fusion RAG to query the software documentation, KCDs, etc.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7A21B-888E-07B8-D38D-0CF7D27A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92329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An LLM powered Integration Assistant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C147D-DD31-CFA9-B6D7-4745A79AA174}"/>
              </a:ext>
            </a:extLst>
          </p:cNvPr>
          <p:cNvSpPr/>
          <p:nvPr/>
        </p:nvSpPr>
        <p:spPr>
          <a:xfrm>
            <a:off x="3899705" y="2272504"/>
            <a:ext cx="3206680" cy="64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RESULTS</a:t>
            </a:r>
          </a:p>
        </p:txBody>
      </p:sp>
      <p:pic>
        <p:nvPicPr>
          <p:cNvPr id="1026" name="Picture 2" descr="Challenge - Free people icons">
            <a:extLst>
              <a:ext uri="{FF2B5EF4-FFF2-40B4-BE49-F238E27FC236}">
                <a16:creationId xmlns:a16="http://schemas.microsoft.com/office/drawing/2014/main" id="{A76AC0F5-C43D-FD92-E1C6-31ED1CD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2372544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- Free business and finance icons">
            <a:extLst>
              <a:ext uri="{FF2B5EF4-FFF2-40B4-BE49-F238E27FC236}">
                <a16:creationId xmlns:a16="http://schemas.microsoft.com/office/drawing/2014/main" id="{53F2EDA7-3B49-1437-6ACB-A5C13FB6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40" y="239636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- Free miscellaneous icons">
            <a:extLst>
              <a:ext uri="{FF2B5EF4-FFF2-40B4-BE49-F238E27FC236}">
                <a16:creationId xmlns:a16="http://schemas.microsoft.com/office/drawing/2014/main" id="{13B2F42D-D501-AF45-4AD2-62EE6FB6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4448887"/>
            <a:ext cx="452733" cy="4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3C3EF-9273-01B2-459F-B766B94505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917"/>
          <a:stretch/>
        </p:blipFill>
        <p:spPr>
          <a:xfrm rot="5400000">
            <a:off x="5373736" y="2653051"/>
            <a:ext cx="296573" cy="31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8EA2BA-5FBE-446C-A04A-48F37C10CC0C}">
  <ds:schemaRefs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85f03f8-322c-4c80-8c88-7bff689c7b4d"/>
    <ds:schemaRef ds:uri="2a080248-9c9c-461c-bd00-3ae352e68646"/>
  </ds:schemaRefs>
</ds:datastoreItem>
</file>

<file path=customXml/itemProps2.xml><?xml version="1.0" encoding="utf-8"?>
<ds:datastoreItem xmlns:ds="http://schemas.openxmlformats.org/officeDocument/2006/customXml" ds:itemID="{4684F81F-4712-4525-85B2-DDEC1FE8B54C}"/>
</file>

<file path=customXml/itemProps3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195</Words>
  <Application>Microsoft Office PowerPoint</Application>
  <PresentationFormat>Widescreen</PresentationFormat>
  <Paragraphs>32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Aptos</vt:lpstr>
      <vt:lpstr>Aptos Display</vt:lpstr>
      <vt:lpstr>Arial</vt:lpstr>
      <vt:lpstr>Barlow</vt:lpstr>
      <vt:lpstr>Calibri Light</vt:lpstr>
      <vt:lpstr>Frutiger 45 Light</vt:lpstr>
      <vt:lpstr>Frutiger LT Pro 45 Light</vt:lpstr>
      <vt:lpstr>Frutiger LT Pro 55 Roman</vt:lpstr>
      <vt:lpstr>Trebuchet MS</vt:lpstr>
      <vt:lpstr>Wingdings</vt:lpstr>
      <vt:lpstr>Office Theme</vt:lpstr>
      <vt:lpstr>1_Office Theme</vt:lpstr>
      <vt:lpstr>SAP Sync – An LLM Powered Integration Assistant</vt:lpstr>
      <vt:lpstr>An LLM powered Integration Assistant</vt:lpstr>
      <vt:lpstr>An LLM powered Integration Assistant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Anthony Pagare</cp:lastModifiedBy>
  <cp:revision>6</cp:revision>
  <dcterms:created xsi:type="dcterms:W3CDTF">2024-06-17T08:45:27Z</dcterms:created>
  <dcterms:modified xsi:type="dcterms:W3CDTF">2024-07-02T08:06:56Z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